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6.xml"/>
  <Override ContentType="application/vnd.openxmlformats-officedocument.presentationml.notesSlide+xml" PartName="/ppt/notesSlides/notesSlide79.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63.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48" r:id="rId4"/>
    <p:sldMasterId id="2147483667"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 id="328" r:id="rId79"/>
    <p:sldId id="329" r:id="rId80"/>
    <p:sldId id="330" r:id="rId81"/>
    <p:sldId id="331" r:id="rId82"/>
    <p:sldId id="332" r:id="rId83"/>
    <p:sldId id="333" r:id="rId84"/>
    <p:sldId id="334" r:id="rId85"/>
    <p:sldId id="335" r:id="rId86"/>
    <p:sldId id="336" r:id="rId87"/>
    <p:sldId id="337" r:id="rId88"/>
    <p:sldId id="338" r:id="rId89"/>
    <p:sldId id="339" r:id="rId90"/>
    <p:sldId id="340" r:id="rId91"/>
    <p:sldId id="341" r:id="rId92"/>
    <p:sldId id="342" r:id="rId93"/>
    <p:sldId id="343" r:id="rId94"/>
    <p:sldId id="344" r:id="rId95"/>
    <p:sldId id="345" r:id="rId96"/>
    <p:sldId id="346" r:id="rId97"/>
    <p:sldId id="347" r:id="rId98"/>
    <p:sldId id="348" r:id="rId99"/>
    <p:sldId id="349" r:id="rId100"/>
    <p:sldId id="350" r:id="rId101"/>
    <p:sldId id="351" r:id="rId102"/>
    <p:sldId id="352" r:id="rId103"/>
    <p:sldId id="353" r:id="rId104"/>
    <p:sldId id="354" r:id="rId105"/>
    <p:sldId id="355" r:id="rId106"/>
    <p:sldId id="356" r:id="rId107"/>
    <p:sldId id="357" r:id="rId108"/>
    <p:sldId id="358" r:id="rId109"/>
    <p:sldId id="359" r:id="rId110"/>
    <p:sldId id="360" r:id="rId111"/>
    <p:sldId id="361" r:id="rId112"/>
    <p:sldId id="362" r:id="rId113"/>
    <p:sldId id="363" r:id="rId114"/>
    <p:sldId id="364" r:id="rId115"/>
    <p:sldId id="365" r:id="rId116"/>
  </p:sldIdLst>
  <p:sldSz cy="6858000" cx="12192000"/>
  <p:notesSz cx="6858000" cy="9144000"/>
  <p:embeddedFontLst>
    <p:embeddedFont>
      <p:font typeface="Roboto"/>
      <p:regular r:id="rId117"/>
      <p:bold r:id="rId118"/>
      <p:italic r:id="rId119"/>
      <p:boldItalic r:id="rId120"/>
    </p:embeddedFont>
    <p:embeddedFont>
      <p:font typeface="Lato"/>
      <p:regular r:id="rId121"/>
      <p:bold r:id="rId122"/>
      <p:italic r:id="rId123"/>
      <p:boldItalic r:id="rId124"/>
    </p:embeddedFont>
    <p:embeddedFont>
      <p:font typeface="Helvetica Neue"/>
      <p:regular r:id="rId125"/>
      <p:bold r:id="rId126"/>
      <p:italic r:id="rId127"/>
      <p:boldItalic r:id="rId128"/>
    </p:embeddedFont>
    <p:embeddedFont>
      <p:font typeface="Century Gothic"/>
      <p:regular r:id="rId129"/>
      <p:bold r:id="rId130"/>
      <p:italic r:id="rId131"/>
      <p:boldItalic r:id="rId132"/>
    </p:embeddedFont>
    <p:embeddedFont>
      <p:font typeface="Open Sans"/>
      <p:regular r:id="rId133"/>
      <p:bold r:id="rId134"/>
      <p:italic r:id="rId135"/>
      <p:boldItalic r:id="rId1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 uri="http://customooxmlschemas.google.com/">
      <go:slidesCustomData xmlns:go="http://customooxmlschemas.google.com/" r:id="rId137" roundtripDataSignature="AMtx7mgbmGwc4cgx7sII3mCTjPZG08tKO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07" Type="http://schemas.openxmlformats.org/officeDocument/2006/relationships/slide" Target="slides/slide101.xml"/><Relationship Id="rId106" Type="http://schemas.openxmlformats.org/officeDocument/2006/relationships/slide" Target="slides/slide100.xml"/><Relationship Id="rId105" Type="http://schemas.openxmlformats.org/officeDocument/2006/relationships/slide" Target="slides/slide99.xml"/><Relationship Id="rId104" Type="http://schemas.openxmlformats.org/officeDocument/2006/relationships/slide" Target="slides/slide98.xml"/><Relationship Id="rId109" Type="http://schemas.openxmlformats.org/officeDocument/2006/relationships/slide" Target="slides/slide103.xml"/><Relationship Id="rId108" Type="http://schemas.openxmlformats.org/officeDocument/2006/relationships/slide" Target="slides/slide102.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103" Type="http://schemas.openxmlformats.org/officeDocument/2006/relationships/slide" Target="slides/slide97.xml"/><Relationship Id="rId102" Type="http://schemas.openxmlformats.org/officeDocument/2006/relationships/slide" Target="slides/slide96.xml"/><Relationship Id="rId101" Type="http://schemas.openxmlformats.org/officeDocument/2006/relationships/slide" Target="slides/slide95.xml"/><Relationship Id="rId100" Type="http://schemas.openxmlformats.org/officeDocument/2006/relationships/slide" Target="slides/slide94.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slide" Target="slides/slide29.xml"/><Relationship Id="rId34" Type="http://schemas.openxmlformats.org/officeDocument/2006/relationships/slide" Target="slides/slide28.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29" Type="http://schemas.openxmlformats.org/officeDocument/2006/relationships/font" Target="fonts/CenturyGothic-regular.fntdata"/><Relationship Id="rId128" Type="http://schemas.openxmlformats.org/officeDocument/2006/relationships/font" Target="fonts/HelveticaNeue-boldItalic.fntdata"/><Relationship Id="rId127" Type="http://schemas.openxmlformats.org/officeDocument/2006/relationships/font" Target="fonts/HelveticaNeue-italic.fntdata"/><Relationship Id="rId126" Type="http://schemas.openxmlformats.org/officeDocument/2006/relationships/font" Target="fonts/HelveticaNeue-bold.fntdata"/><Relationship Id="rId26" Type="http://schemas.openxmlformats.org/officeDocument/2006/relationships/slide" Target="slides/slide20.xml"/><Relationship Id="rId121" Type="http://schemas.openxmlformats.org/officeDocument/2006/relationships/font" Target="fonts/Lato-regular.fntdata"/><Relationship Id="rId25" Type="http://schemas.openxmlformats.org/officeDocument/2006/relationships/slide" Target="slides/slide19.xml"/><Relationship Id="rId120" Type="http://schemas.openxmlformats.org/officeDocument/2006/relationships/font" Target="fonts/Roboto-boldItalic.fntdata"/><Relationship Id="rId28" Type="http://schemas.openxmlformats.org/officeDocument/2006/relationships/slide" Target="slides/slide22.xml"/><Relationship Id="rId27" Type="http://schemas.openxmlformats.org/officeDocument/2006/relationships/slide" Target="slides/slide21.xml"/><Relationship Id="rId125" Type="http://schemas.openxmlformats.org/officeDocument/2006/relationships/font" Target="fonts/HelveticaNeue-regular.fntdata"/><Relationship Id="rId29" Type="http://schemas.openxmlformats.org/officeDocument/2006/relationships/slide" Target="slides/slide23.xml"/><Relationship Id="rId124" Type="http://schemas.openxmlformats.org/officeDocument/2006/relationships/font" Target="fonts/Lato-boldItalic.fntdata"/><Relationship Id="rId123" Type="http://schemas.openxmlformats.org/officeDocument/2006/relationships/font" Target="fonts/Lato-italic.fntdata"/><Relationship Id="rId122" Type="http://schemas.openxmlformats.org/officeDocument/2006/relationships/font" Target="fonts/Lato-bold.fntdata"/><Relationship Id="rId95" Type="http://schemas.openxmlformats.org/officeDocument/2006/relationships/slide" Target="slides/slide89.xml"/><Relationship Id="rId94" Type="http://schemas.openxmlformats.org/officeDocument/2006/relationships/slide" Target="slides/slide88.xml"/><Relationship Id="rId97" Type="http://schemas.openxmlformats.org/officeDocument/2006/relationships/slide" Target="slides/slide91.xml"/><Relationship Id="rId96" Type="http://schemas.openxmlformats.org/officeDocument/2006/relationships/slide" Target="slides/slide90.xml"/><Relationship Id="rId11" Type="http://schemas.openxmlformats.org/officeDocument/2006/relationships/slide" Target="slides/slide5.xml"/><Relationship Id="rId99" Type="http://schemas.openxmlformats.org/officeDocument/2006/relationships/slide" Target="slides/slide93.xml"/><Relationship Id="rId10" Type="http://schemas.openxmlformats.org/officeDocument/2006/relationships/slide" Target="slides/slide4.xml"/><Relationship Id="rId98" Type="http://schemas.openxmlformats.org/officeDocument/2006/relationships/slide" Target="slides/slide92.xml"/><Relationship Id="rId13" Type="http://schemas.openxmlformats.org/officeDocument/2006/relationships/slide" Target="slides/slide7.xml"/><Relationship Id="rId12" Type="http://schemas.openxmlformats.org/officeDocument/2006/relationships/slide" Target="slides/slide6.xml"/><Relationship Id="rId91" Type="http://schemas.openxmlformats.org/officeDocument/2006/relationships/slide" Target="slides/slide85.xml"/><Relationship Id="rId90" Type="http://schemas.openxmlformats.org/officeDocument/2006/relationships/slide" Target="slides/slide84.xml"/><Relationship Id="rId93" Type="http://schemas.openxmlformats.org/officeDocument/2006/relationships/slide" Target="slides/slide87.xml"/><Relationship Id="rId92" Type="http://schemas.openxmlformats.org/officeDocument/2006/relationships/slide" Target="slides/slide86.xml"/><Relationship Id="rId118" Type="http://schemas.openxmlformats.org/officeDocument/2006/relationships/font" Target="fonts/Roboto-bold.fntdata"/><Relationship Id="rId117" Type="http://schemas.openxmlformats.org/officeDocument/2006/relationships/font" Target="fonts/Roboto-regular.fntdata"/><Relationship Id="rId116" Type="http://schemas.openxmlformats.org/officeDocument/2006/relationships/slide" Target="slides/slide110.xml"/><Relationship Id="rId115" Type="http://schemas.openxmlformats.org/officeDocument/2006/relationships/slide" Target="slides/slide109.xml"/><Relationship Id="rId119" Type="http://schemas.openxmlformats.org/officeDocument/2006/relationships/font" Target="fonts/Roboto-italic.fntdata"/><Relationship Id="rId15" Type="http://schemas.openxmlformats.org/officeDocument/2006/relationships/slide" Target="slides/slide9.xml"/><Relationship Id="rId110" Type="http://schemas.openxmlformats.org/officeDocument/2006/relationships/slide" Target="slides/slide104.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14" Type="http://schemas.openxmlformats.org/officeDocument/2006/relationships/slide" Target="slides/slide108.xml"/><Relationship Id="rId18" Type="http://schemas.openxmlformats.org/officeDocument/2006/relationships/slide" Target="slides/slide12.xml"/><Relationship Id="rId113" Type="http://schemas.openxmlformats.org/officeDocument/2006/relationships/slide" Target="slides/slide107.xml"/><Relationship Id="rId112" Type="http://schemas.openxmlformats.org/officeDocument/2006/relationships/slide" Target="slides/slide106.xml"/><Relationship Id="rId111" Type="http://schemas.openxmlformats.org/officeDocument/2006/relationships/slide" Target="slides/slide105.xml"/><Relationship Id="rId84" Type="http://schemas.openxmlformats.org/officeDocument/2006/relationships/slide" Target="slides/slide78.xml"/><Relationship Id="rId83" Type="http://schemas.openxmlformats.org/officeDocument/2006/relationships/slide" Target="slides/slide77.xml"/><Relationship Id="rId86" Type="http://schemas.openxmlformats.org/officeDocument/2006/relationships/slide" Target="slides/slide80.xml"/><Relationship Id="rId85" Type="http://schemas.openxmlformats.org/officeDocument/2006/relationships/slide" Target="slides/slide79.xml"/><Relationship Id="rId88" Type="http://schemas.openxmlformats.org/officeDocument/2006/relationships/slide" Target="slides/slide82.xml"/><Relationship Id="rId87" Type="http://schemas.openxmlformats.org/officeDocument/2006/relationships/slide" Target="slides/slide81.xml"/><Relationship Id="rId89" Type="http://schemas.openxmlformats.org/officeDocument/2006/relationships/slide" Target="slides/slide83.xml"/><Relationship Id="rId80" Type="http://schemas.openxmlformats.org/officeDocument/2006/relationships/slide" Target="slides/slide74.xml"/><Relationship Id="rId82" Type="http://schemas.openxmlformats.org/officeDocument/2006/relationships/slide" Target="slides/slide76.xml"/><Relationship Id="rId81" Type="http://schemas.openxmlformats.org/officeDocument/2006/relationships/slide" Target="slides/slide75.xml"/><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75" Type="http://schemas.openxmlformats.org/officeDocument/2006/relationships/slide" Target="slides/slide69.xml"/><Relationship Id="rId74" Type="http://schemas.openxmlformats.org/officeDocument/2006/relationships/slide" Target="slides/slide68.xml"/><Relationship Id="rId77" Type="http://schemas.openxmlformats.org/officeDocument/2006/relationships/slide" Target="slides/slide71.xml"/><Relationship Id="rId76" Type="http://schemas.openxmlformats.org/officeDocument/2006/relationships/slide" Target="slides/slide70.xml"/><Relationship Id="rId79" Type="http://schemas.openxmlformats.org/officeDocument/2006/relationships/slide" Target="slides/slide73.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137" Type="http://customschemas.google.com/relationships/presentationmetadata" Target="metadata"/><Relationship Id="rId132" Type="http://schemas.openxmlformats.org/officeDocument/2006/relationships/font" Target="fonts/CenturyGothic-boldItalic.fntdata"/><Relationship Id="rId131" Type="http://schemas.openxmlformats.org/officeDocument/2006/relationships/font" Target="fonts/CenturyGothic-italic.fntdata"/><Relationship Id="rId130" Type="http://schemas.openxmlformats.org/officeDocument/2006/relationships/font" Target="fonts/CenturyGothic-bold.fntdata"/><Relationship Id="rId136" Type="http://schemas.openxmlformats.org/officeDocument/2006/relationships/font" Target="fonts/OpenSans-boldItalic.fntdata"/><Relationship Id="rId135" Type="http://schemas.openxmlformats.org/officeDocument/2006/relationships/font" Target="fonts/OpenSans-italic.fntdata"/><Relationship Id="rId134" Type="http://schemas.openxmlformats.org/officeDocument/2006/relationships/font" Target="fonts/OpenSans-bold.fntdata"/><Relationship Id="rId133" Type="http://schemas.openxmlformats.org/officeDocument/2006/relationships/font" Target="fonts/OpenSans-regular.fntdata"/><Relationship Id="rId62" Type="http://schemas.openxmlformats.org/officeDocument/2006/relationships/slide" Target="slides/slide56.xml"/><Relationship Id="rId61" Type="http://schemas.openxmlformats.org/officeDocument/2006/relationships/slide" Target="slides/slide55.xml"/><Relationship Id="rId64" Type="http://schemas.openxmlformats.org/officeDocument/2006/relationships/slide" Target="slides/slide58.xml"/><Relationship Id="rId63" Type="http://schemas.openxmlformats.org/officeDocument/2006/relationships/slide" Target="slides/slide57.xml"/><Relationship Id="rId66" Type="http://schemas.openxmlformats.org/officeDocument/2006/relationships/slide" Target="slides/slide60.xml"/><Relationship Id="rId65" Type="http://schemas.openxmlformats.org/officeDocument/2006/relationships/slide" Target="slides/slide59.xml"/><Relationship Id="rId68" Type="http://schemas.openxmlformats.org/officeDocument/2006/relationships/slide" Target="slides/slide62.xml"/><Relationship Id="rId67" Type="http://schemas.openxmlformats.org/officeDocument/2006/relationships/slide" Target="slides/slide61.xml"/><Relationship Id="rId60" Type="http://schemas.openxmlformats.org/officeDocument/2006/relationships/slide" Target="slides/slide54.xml"/><Relationship Id="rId69" Type="http://schemas.openxmlformats.org/officeDocument/2006/relationships/slide" Target="slides/slide6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55" Type="http://schemas.openxmlformats.org/officeDocument/2006/relationships/slide" Target="slides/slide49.xml"/><Relationship Id="rId54" Type="http://schemas.openxmlformats.org/officeDocument/2006/relationships/slide" Target="slides/slide48.xml"/><Relationship Id="rId57" Type="http://schemas.openxmlformats.org/officeDocument/2006/relationships/slide" Target="slides/slide51.xml"/><Relationship Id="rId56" Type="http://schemas.openxmlformats.org/officeDocument/2006/relationships/slide" Target="slides/slide50.xml"/><Relationship Id="rId59" Type="http://schemas.openxmlformats.org/officeDocument/2006/relationships/slide" Target="slides/slide53.xml"/><Relationship Id="rId58" Type="http://schemas.openxmlformats.org/officeDocument/2006/relationships/slide" Target="slides/slide5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facebook.com/unanimaintl/videos/1023186921388896/" TargetMode="Externa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6" name="Shape 296"/>
        <p:cNvGrpSpPr/>
        <p:nvPr/>
      </p:nvGrpSpPr>
      <p:grpSpPr>
        <a:xfrm>
          <a:off x="0" y="0"/>
          <a:ext cx="0" cy="0"/>
          <a:chOff x="0" y="0"/>
          <a:chExt cx="0" cy="0"/>
        </a:xfrm>
      </p:grpSpPr>
      <p:sp>
        <p:nvSpPr>
          <p:cNvPr id="297" name="Google Shape;297;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8" name="Google Shape;298;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6" name="Shape 376"/>
        <p:cNvGrpSpPr/>
        <p:nvPr/>
      </p:nvGrpSpPr>
      <p:grpSpPr>
        <a:xfrm>
          <a:off x="0" y="0"/>
          <a:ext cx="0" cy="0"/>
          <a:chOff x="0" y="0"/>
          <a:chExt cx="0" cy="0"/>
        </a:xfrm>
      </p:grpSpPr>
      <p:sp>
        <p:nvSpPr>
          <p:cNvPr id="377" name="Google Shape;377;p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8" name="Google Shape;378;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rtl="0" algn="l">
              <a:lnSpc>
                <a:spcPct val="109000"/>
              </a:lnSpc>
              <a:spcBef>
                <a:spcPts val="300"/>
              </a:spcBef>
              <a:spcAft>
                <a:spcPts val="0"/>
              </a:spcAft>
              <a:buClr>
                <a:srgbClr val="231F20"/>
              </a:buClr>
              <a:buSzPts val="1050"/>
              <a:buFont typeface="Calibri"/>
              <a:buNone/>
            </a:pPr>
            <a:r>
              <a:rPr lang="en-US" sz="1050">
                <a:solidFill>
                  <a:srgbClr val="231F20"/>
                </a:solidFill>
              </a:rPr>
              <a:t>El nombre comienza con "ONU" para representar a las Naciones Unidas, y el "ANIMA" es de la palabra latina para "espíritu" femenino o "principio de vida". No sólo indica que la organización está trayendo el espíritu femenino a las Naciones Unidas, sino (como trae a la mente la palabra, "unánime") que representa a un grupo que actúa con un solo corazón y mente.</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5" name="Shape 1215"/>
        <p:cNvGrpSpPr/>
        <p:nvPr/>
      </p:nvGrpSpPr>
      <p:grpSpPr>
        <a:xfrm>
          <a:off x="0" y="0"/>
          <a:ext cx="0" cy="0"/>
          <a:chOff x="0" y="0"/>
          <a:chExt cx="0" cy="0"/>
        </a:xfrm>
      </p:grpSpPr>
      <p:sp>
        <p:nvSpPr>
          <p:cNvPr id="1216" name="Google Shape;1216;p8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7" name="Google Shape;1217;p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21" name="Shape 1221"/>
        <p:cNvGrpSpPr/>
        <p:nvPr/>
      </p:nvGrpSpPr>
      <p:grpSpPr>
        <a:xfrm>
          <a:off x="0" y="0"/>
          <a:ext cx="0" cy="0"/>
          <a:chOff x="0" y="0"/>
          <a:chExt cx="0" cy="0"/>
        </a:xfrm>
      </p:grpSpPr>
      <p:sp>
        <p:nvSpPr>
          <p:cNvPr id="1222" name="Google Shape;1222;g8bbfa7c4b1_1_46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3" name="Google Shape;1223;g8bbfa7c4b1_1_46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Refer to what is on slide name and email in chat box we will connect you stories with you director ccd</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31" name="Shape 1231"/>
        <p:cNvGrpSpPr/>
        <p:nvPr/>
      </p:nvGrpSpPr>
      <p:grpSpPr>
        <a:xfrm>
          <a:off x="0" y="0"/>
          <a:ext cx="0" cy="0"/>
          <a:chOff x="0" y="0"/>
          <a:chExt cx="0" cy="0"/>
        </a:xfrm>
      </p:grpSpPr>
      <p:sp>
        <p:nvSpPr>
          <p:cNvPr id="1232" name="Google Shape;1232;p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3" name="Google Shape;1233;p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Refer to what is on slide</a:t>
            </a:r>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41" name="Shape 1241"/>
        <p:cNvGrpSpPr/>
        <p:nvPr/>
      </p:nvGrpSpPr>
      <p:grpSpPr>
        <a:xfrm>
          <a:off x="0" y="0"/>
          <a:ext cx="0" cy="0"/>
          <a:chOff x="0" y="0"/>
          <a:chExt cx="0" cy="0"/>
        </a:xfrm>
      </p:grpSpPr>
      <p:sp>
        <p:nvSpPr>
          <p:cNvPr id="1242" name="Google Shape;1242;g8bbfa7c4b1_1_48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3" name="Google Shape;1243;g8bbfa7c4b1_1_48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4" name="Google Shape;1244;g8bbfa7c4b1_1_48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3" name="Shape 1253"/>
        <p:cNvGrpSpPr/>
        <p:nvPr/>
      </p:nvGrpSpPr>
      <p:grpSpPr>
        <a:xfrm>
          <a:off x="0" y="0"/>
          <a:ext cx="0" cy="0"/>
          <a:chOff x="0" y="0"/>
          <a:chExt cx="0" cy="0"/>
        </a:xfrm>
      </p:grpSpPr>
      <p:sp>
        <p:nvSpPr>
          <p:cNvPr id="1254" name="Google Shape;1254;p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5" name="Google Shape;1255;p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El Premio Mujer de Coraje se entrega anualmente en una ceremonia especial, que tiene lugar en Nueva York o en la comunidad de origen del galardonado. Cada año, las mujeres (miembros no miembros de la interfaz de usuario) son nominadas por los Miembros de UNANIMA International. Se otorga a una mujer que ha demostrado valor frente a la adversidad (por ejemplo, del gobierno, la opinión popular, los líderes), cuyas acciones reflejan y apoyan los valores y principios promovidos por la ONU y la demostración de valor se relaciona con una de las principales áreas de preocupación para UNANIMA International. En 2018 el premio Mujer de Coraje celebró su décimo año, los últimos premiados representan colectivamente diversas regiones geográficas, misiones y edades.</a:t>
            </a:r>
            <a:endParaRPr/>
          </a:p>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2" name="Shape 1262"/>
        <p:cNvGrpSpPr/>
        <p:nvPr/>
      </p:nvGrpSpPr>
      <p:grpSpPr>
        <a:xfrm>
          <a:off x="0" y="0"/>
          <a:ext cx="0" cy="0"/>
          <a:chOff x="0" y="0"/>
          <a:chExt cx="0" cy="0"/>
        </a:xfrm>
      </p:grpSpPr>
      <p:sp>
        <p:nvSpPr>
          <p:cNvPr id="1263" name="Google Shape;1263;p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4" name="Google Shape;1264;p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04" name="Shape 1304"/>
        <p:cNvGrpSpPr/>
        <p:nvPr/>
      </p:nvGrpSpPr>
      <p:grpSpPr>
        <a:xfrm>
          <a:off x="0" y="0"/>
          <a:ext cx="0" cy="0"/>
          <a:chOff x="0" y="0"/>
          <a:chExt cx="0" cy="0"/>
        </a:xfrm>
      </p:grpSpPr>
      <p:sp>
        <p:nvSpPr>
          <p:cNvPr id="1305" name="Google Shape;1305;p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6" name="Google Shape;1306;p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En 2019 UI se complace en presentar el premio Mujer de Coraje a la expresidenta de Irlanda Mary McAleese.</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rPr lang="en-US"/>
              <a:t>Mary McAleese se desempeñó como la octava Presidenta de Irlanda, 1997 – 2011, y fue la primera presidenta irlandesa nacida en Irlanda del Norte. La mayor de nueve hijos, creció en Irlanda del Norte a través de los tiempos violentos que han llegado a ser conocidos como 'Los Problemas'. Su familia fue una de las muchas afectadas negativamente por el conflicto. Graduada del Trinity College de Dublín, recibió su título de abogada de la Queen's University of Belfast. Antes de su distinguido mandato como Presidenta, ocupó varios cargos en educación superior, incluyendo Reid Profesor de Derecho Penal, Criminología y Penología en el Trinity College de Dublín y Director del Instituto de Estudios Jurídicos Profesionales y Pro-Vice Chancellor en la Universidad Queen's de Belfast. McAleese describió el tema de su Presidencia como "Construyendo puentes", que se reflejó en sus esfuerzos hacia la reconciliación y la construcción de la paz dentro de Irlanda del Norte y entre el Norte y el Sur. La mejora del nivel de vida de las personas que viven en la pobreza, la promoción de un diálogo y el consenso internacional para resolverconflictos y disputas en lugar de la violencia fueron algunas de las muchas estrategias que implementó para lograrlo. Hizo la inclusión social, la igualdad y la reconciliación, compartiendo y cuidando los temas de su mandato. Como Presidenta de una Irlanda cada vez más próspera y armoniosa, trabajó para extender la experiencia de transformación más allá de las costas insulares de Irlanda como una historia de esperanza para todas las personas. Al suceder a un presidente popular que también era una mujer, McAleese es también un modelo destacado y defensor de la igualdad de género. </a:t>
            </a:r>
            <a:endParaRPr/>
          </a:p>
          <a:p>
            <a:pPr indent="0" lvl="0" marL="0" rtl="0" algn="l">
              <a:spcBef>
                <a:spcPts val="0"/>
              </a:spcBef>
              <a:spcAft>
                <a:spcPts val="0"/>
              </a:spcAft>
              <a:buClr>
                <a:schemeClr val="dk1"/>
              </a:buClr>
              <a:buSzPts val="1200"/>
              <a:buFont typeface="Calibri"/>
              <a:buNone/>
            </a:pPr>
            <a:r>
              <a:t/>
            </a:r>
            <a:endParaRPr/>
          </a:p>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12" name="Shape 1312"/>
        <p:cNvGrpSpPr/>
        <p:nvPr/>
      </p:nvGrpSpPr>
      <p:grpSpPr>
        <a:xfrm>
          <a:off x="0" y="0"/>
          <a:ext cx="0" cy="0"/>
          <a:chOff x="0" y="0"/>
          <a:chExt cx="0" cy="0"/>
        </a:xfrm>
      </p:grpSpPr>
      <p:sp>
        <p:nvSpPr>
          <p:cNvPr id="1313" name="Google Shape;1313;g8bbfa7c4b1_1_49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4" name="Google Shape;1314;g8bbfa7c4b1_1_49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UNANIMA International’s annual Woman of Courage Award Ceremony was held in the Delegates Dining Room at the United Nations on the evening of Tuesday February 11th— another significant event to take place during the exciting two weeks of the 58th Commission for Social Development. The ceremony was held to award and honor the 2019 winner, Former President of Ireland, Mary McAleese, for her numerous and rich contributions to both civil and church society. This award celebrates her ongoing commitment to the struggle for peace, justice, equality, human dignity and respect for all, especially individuals and families left furthest behind. </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Mary McAleese, who was President of Ireland from 1997 to 2011, had “Building Bridges” as the theme of her presidency, which was reflected in her efforts towards reconciliation and peace building within Northern Ireland. She worked towards justice, social equality, social inclusion, anti-sectarianism and reconciliation, and she was a voice against the forces of oppression, discrimination, and poverty.  Both courageous and deeply appreciated by many, including the women at UNANIMA International, Mary displays and gives action and a voice to the values of UNANIMA International and the United Nations. </a:t>
            </a:r>
            <a:endParaRPr/>
          </a:p>
          <a:p>
            <a:pPr indent="0" lvl="0" marL="0" rtl="0" algn="l">
              <a:spcBef>
                <a:spcPts val="0"/>
              </a:spcBef>
              <a:spcAft>
                <a:spcPts val="0"/>
              </a:spcAft>
              <a:buNone/>
            </a:pPr>
            <a:br>
              <a:rPr lang="en-US"/>
            </a:br>
            <a:r>
              <a:rPr b="0" i="0" lang="en-US" sz="1200" u="none" strike="noStrike">
                <a:solidFill>
                  <a:schemeClr val="dk1"/>
                </a:solidFill>
                <a:latin typeface="Calibri"/>
                <a:ea typeface="Calibri"/>
                <a:cs typeface="Calibri"/>
                <a:sym typeface="Calibri"/>
              </a:rPr>
              <a:t>The evening was very special, with opening remarks given by Molly Gerke, UNANIMA International’s Executive Assistant, the presentation of the award conferred by UNANIMA International’s Director, Jean Quinn, and an acceptance speech by Mary McAleese. Several  UNANIMA International’s Board Members, supporters from other NGOs, UN delegates, and Mary’s personal guests were in. During her address she gave encouragement that UNANIMA International must continue its important work, and her thanks that she was able to be a part of it.</a:t>
            </a:r>
            <a:endParaRPr/>
          </a:p>
          <a:p>
            <a:pPr indent="0" lvl="0" marL="0" rtl="0" algn="l">
              <a:spcBef>
                <a:spcPts val="0"/>
              </a:spcBef>
              <a:spcAft>
                <a:spcPts val="0"/>
              </a:spcAft>
              <a:buNone/>
            </a:pPr>
            <a:br>
              <a:rPr lang="en-US"/>
            </a:br>
            <a:endParaRPr/>
          </a:p>
        </p:txBody>
      </p:sp>
      <p:sp>
        <p:nvSpPr>
          <p:cNvPr id="1315" name="Google Shape;1315;g8bbfa7c4b1_1_49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2" name="Shape 1322"/>
        <p:cNvGrpSpPr/>
        <p:nvPr/>
      </p:nvGrpSpPr>
      <p:grpSpPr>
        <a:xfrm>
          <a:off x="0" y="0"/>
          <a:ext cx="0" cy="0"/>
          <a:chOff x="0" y="0"/>
          <a:chExt cx="0" cy="0"/>
        </a:xfrm>
      </p:grpSpPr>
      <p:sp>
        <p:nvSpPr>
          <p:cNvPr id="1323" name="Google Shape;1323;p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4" name="Google Shape;1324;p9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La ceremonia anual de la UNANIMA International por el Premio Mujer de Coraje se celebró en el Comedor de Delegados de las Naciones Unidas en la noche del martes 11 de febrero, otro evento significativo que tendrá lugar durante las emocionantes dos semanas de la 58a Comisión de Desarrollo Social. La ceremonia se llevó a cabo para premiar y honrar a la ganadora de 2019, la ex Presidenta de Irlanda, Mary McAleese, por sus numerosas y ricas contribuciones a la sociedad civil y eclesiástica. Este premio celebra su compromiso continuo con la lucha por la paz, la justicia, la igualdad, la dignidad humana y el respeto por todos, especialmente las personas y las familias que quedaron más atrás.  Mary McAleese, que fue presidenta de Irlanda de 1997 a 2011, tuvo "Construyendo puentes" como tema de su presidencia, lo que se reflejó en sus esfuerzos hacia la reconciliación y la construcción de la paz dentro de Irlanda del Norte. Trabajó hacia la justicia, la igualdad social, la inclusión social, el antisectarismo y la reconciliación, y fue una voz contra la fuerza...</a:t>
            </a:r>
            <a:endParaRPr/>
          </a:p>
          <a:p>
            <a:pPr indent="0" lvl="0" marL="0" rtl="0" algn="l">
              <a:spcBef>
                <a:spcPts val="0"/>
              </a:spcBef>
              <a:spcAft>
                <a:spcPts val="0"/>
              </a:spcAft>
              <a:buNone/>
            </a:pPr>
            <a:br>
              <a:rPr lang="en-US"/>
            </a:br>
            <a:r>
              <a:rPr b="0" i="0" lang="en-US" sz="1200" u="none" strike="noStrike">
                <a:solidFill>
                  <a:schemeClr val="dk1"/>
                </a:solidFill>
                <a:latin typeface="Calibri"/>
                <a:ea typeface="Calibri"/>
                <a:cs typeface="Calibri"/>
                <a:sym typeface="Calibri"/>
              </a:rPr>
              <a:t>La velada fue muy especial, con comentarios de apertura de Molly Gerke, Asistente Ejecutiva de UNANIMA International, la presentación del premio otorgado por el Director de UNANIMA International, Jean Quinn, y un discurso de aceptación de Mary McAleese. Varios miembros de la Junta Directiva de UNANIMA International, simpatizantes de otras ONG, delegados de las Naciones Unidas e invitados personales de María. Durante su discurso dio el ánimo de que UNANIMA International debe continuar su importante labor, y agradece que haya podido formar parte de ella.</a:t>
            </a:r>
            <a:br>
              <a:rPr lang="en-US"/>
            </a:br>
            <a:endParaRPr/>
          </a:p>
        </p:txBody>
      </p:sp>
      <p:sp>
        <p:nvSpPr>
          <p:cNvPr id="1325" name="Google Shape;1325;p9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32" name="Shape 1332"/>
        <p:cNvGrpSpPr/>
        <p:nvPr/>
      </p:nvGrpSpPr>
      <p:grpSpPr>
        <a:xfrm>
          <a:off x="0" y="0"/>
          <a:ext cx="0" cy="0"/>
          <a:chOff x="0" y="0"/>
          <a:chExt cx="0" cy="0"/>
        </a:xfrm>
      </p:grpSpPr>
      <p:sp>
        <p:nvSpPr>
          <p:cNvPr id="1333" name="Google Shape;1333;p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4" name="Google Shape;1334;p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En 2020 UI está encantada de presentar el premio Mujer de Coraje a Sor Séraphine Ratavy, una Hija de Sabiduría!</a:t>
            </a:r>
            <a:endParaRPr/>
          </a:p>
          <a:p>
            <a:pPr indent="0" lvl="0" marL="0" rtl="0" algn="l">
              <a:spcBef>
                <a:spcPts val="0"/>
              </a:spcBef>
              <a:spcAft>
                <a:spcPts val="0"/>
              </a:spcAft>
              <a:buClr>
                <a:schemeClr val="dk1"/>
              </a:buClr>
              <a:buSzPts val="1200"/>
              <a:buFont typeface="Calibri"/>
              <a:buNone/>
            </a:pPr>
            <a:r>
              <a:t/>
            </a:r>
            <a:endParaRPr>
              <a:solidFill>
                <a:srgbClr val="111111"/>
              </a:solidFill>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Las Hijas de la Sabiduría abrieron una nueva misión en Nómada, Papúa Nueva Guinea. Se encuentra en la parte más remota de la diócesis de Daru-Kiunga, a la que sólo se puede acceder en avión pequeño. Es un vuelo de 30 minutos a las tiendas más cercanas. Sr. Séraphine Ratavy, de Madagascar, llegó a PNG en 2013 y fue asignada directamente a Nomad para trabajar con la gente de la aldea.</a:t>
            </a:r>
            <a:endParaRPr/>
          </a:p>
          <a:p>
            <a:pPr indent="0" lvl="0" marL="0" rtl="0" algn="l">
              <a:spcBef>
                <a:spcPts val="0"/>
              </a:spcBef>
              <a:spcAft>
                <a:spcPts val="0"/>
              </a:spcAft>
              <a:buNone/>
            </a:pPr>
            <a:br>
              <a:rPr b="0" i="0" lang="en-US" sz="1200" u="none" strike="noStrike">
                <a:solidFill>
                  <a:schemeClr val="dk1"/>
                </a:solidFill>
                <a:latin typeface="Calibri"/>
                <a:ea typeface="Calibri"/>
                <a:cs typeface="Calibri"/>
                <a:sym typeface="Calibri"/>
              </a:rPr>
            </a:br>
            <a:r>
              <a:rPr b="0" i="0" lang="en-US" sz="1200" u="none" strike="noStrike">
                <a:solidFill>
                  <a:schemeClr val="dk1"/>
                </a:solidFill>
                <a:latin typeface="Calibri"/>
                <a:ea typeface="Calibri"/>
                <a:cs typeface="Calibri"/>
                <a:sym typeface="Calibri"/>
              </a:rPr>
              <a:t>Al principio, utilizó sus habilidades agrícolas para trabajar con las mujeres que vivían cerca de la estación principal, mientras que al mismo tiempo probaba el suelo y las precipitaciones. Creó un club de mujeres y enseñó a coser, y entrenó a algunas mujeres jóvenes para que la ayudaran. A medida que se estableció allí su deseo era llegar a las aldeas circundantes, que estaban muy aisladas.  Eventualmente encontró la pequeña tribu Gebusi, viviendo a unas pocas horas a pie y un paseo en canoa desde Nómada. Estas personas se convirtieron en el foco de atención para Sor Seraphine en esta área, y ella trabajó con los hombres y mujeres en todos los campos del aprendizaje.</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Cuando llegó por primera vez al pueblo, la gente bailaba, cantaba y daba la bienvenida a la hermana Seraphine, que había viajado miles de kilómetros para venir a ellos. Como mujer talentosa y práctica con competencia en agricultura, se arriesgó a salir de su zona de confort aprendiendo inglés, así como el idioma de la gente. Sor Séraphine enseñó a mujeres y hombres a coser, agricultura, cocina nutritiva, salud e higiene, tejer y cultivar.</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 </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Después de algún tiempo, debido a las dificultades de comunicación, los viajes entre Kiunga y Nomad, y en la obtención de trabajo para las enfermeras en el centro de salud, se tomó la decisión de cerrar la comunidad en Nomad. Durante dos años, hasta 2018, Sor Seraphine visitó el lugar 4 o 5 veces al año: tanto como era necesario para seguir empoderando a las mujeres y los hombres del lugar.</a:t>
            </a:r>
            <a:endParaRPr/>
          </a:p>
          <a:p>
            <a:pPr indent="0" lvl="0" marL="0" rtl="0" algn="l">
              <a:spcBef>
                <a:spcPts val="0"/>
              </a:spcBef>
              <a:spcAft>
                <a:spcPts val="0"/>
              </a:spcAft>
              <a:buNone/>
            </a:pPr>
            <a:br>
              <a:rPr b="0" i="0" lang="en-US" sz="1200" u="none" strike="noStrike">
                <a:solidFill>
                  <a:schemeClr val="dk1"/>
                </a:solidFill>
                <a:latin typeface="Calibri"/>
                <a:ea typeface="Calibri"/>
                <a:cs typeface="Calibri"/>
                <a:sym typeface="Calibri"/>
              </a:rPr>
            </a:br>
            <a:r>
              <a:rPr b="0" i="0" lang="en-US" sz="1200" u="none" strike="noStrike">
                <a:solidFill>
                  <a:schemeClr val="dk1"/>
                </a:solidFill>
                <a:latin typeface="Calibri"/>
                <a:ea typeface="Calibri"/>
                <a:cs typeface="Calibri"/>
                <a:sym typeface="Calibri"/>
              </a:rPr>
              <a:t>Más tarde, cuando no había posibilidades directas de llegar a Nómada, el pueblo Yulabi le construyó una bonita casita sobre pilotes donde podía dormir cuando los visitaba, y le aseguraba seguridad caminando con ella a Nomad durante 2 a 3 horas.</a:t>
            </a:r>
            <a:endParaRPr/>
          </a:p>
          <a:p>
            <a:pPr indent="0" lvl="0" marL="0" rtl="0" algn="l">
              <a:spcBef>
                <a:spcPts val="0"/>
              </a:spcBef>
              <a:spcAft>
                <a:spcPts val="0"/>
              </a:spcAft>
              <a:buNone/>
            </a:pPr>
            <a:br>
              <a:rPr b="0" i="0" lang="en-US" sz="1200" u="none" strike="noStrike">
                <a:solidFill>
                  <a:schemeClr val="dk1"/>
                </a:solidFill>
                <a:latin typeface="Calibri"/>
                <a:ea typeface="Calibri"/>
                <a:cs typeface="Calibri"/>
                <a:sym typeface="Calibri"/>
              </a:rPr>
            </a:br>
            <a:r>
              <a:rPr b="0" i="0" lang="en-US" sz="1200" u="none" strike="noStrike">
                <a:solidFill>
                  <a:schemeClr val="dk1"/>
                </a:solidFill>
                <a:latin typeface="Calibri"/>
                <a:ea typeface="Calibri"/>
                <a:cs typeface="Calibri"/>
                <a:sym typeface="Calibri"/>
              </a:rPr>
              <a:t>Vivía en las aldeas de arbustos de unas diez pequeñas casas familiares y comía su comida, principalmente de plátano kokoro. Ella escuchó sus historias alegres y dolorosas. La gente la honró como su Salvadora al proporcionar seguridad, comida nativa y agua cuando estaba patrullando. ¡Seguramente caminar en una misión así fue difícil pero enriquecedor!</a:t>
            </a:r>
            <a:endParaRPr/>
          </a:p>
          <a:p>
            <a:pPr indent="0" lvl="0" marL="0" rtl="0" algn="l">
              <a:spcBef>
                <a:spcPts val="0"/>
              </a:spcBef>
              <a:spcAft>
                <a:spcPts val="0"/>
              </a:spcAft>
              <a:buNone/>
            </a:pPr>
            <a:br>
              <a:rPr b="0" i="0" lang="en-US" sz="1200" u="none" strike="noStrike">
                <a:solidFill>
                  <a:schemeClr val="dk1"/>
                </a:solidFill>
                <a:latin typeface="Calibri"/>
                <a:ea typeface="Calibri"/>
                <a:cs typeface="Calibri"/>
                <a:sym typeface="Calibri"/>
              </a:rPr>
            </a:br>
            <a:r>
              <a:rPr b="0" i="0" lang="en-US" sz="1200" u="none" strike="noStrike">
                <a:solidFill>
                  <a:schemeClr val="dk1"/>
                </a:solidFill>
                <a:latin typeface="Calibri"/>
                <a:ea typeface="Calibri"/>
                <a:cs typeface="Calibri"/>
                <a:sym typeface="Calibri"/>
              </a:rPr>
              <a:t>Estas tribus descuidadas en el bosque tenían curiosidad por aprender cosas nuevas. Habían dado un gran paso en el aprendizaje. Pronto aprendieron a cultivar arroz y cacahuetes, así como muchos tipos de nuevas frutas y verduras. También aprendieron a cuidar de su salud e higiene. Qué privilegio empoderar a estas personas en su gran pobreza.</a:t>
            </a:r>
            <a:br>
              <a:rPr lang="en-US"/>
            </a:br>
            <a:br>
              <a:rPr lang="en-US"/>
            </a:b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5" name="Shape 385"/>
        <p:cNvGrpSpPr/>
        <p:nvPr/>
      </p:nvGrpSpPr>
      <p:grpSpPr>
        <a:xfrm>
          <a:off x="0" y="0"/>
          <a:ext cx="0" cy="0"/>
          <a:chOff x="0" y="0"/>
          <a:chExt cx="0" cy="0"/>
        </a:xfrm>
      </p:grpSpPr>
      <p:sp>
        <p:nvSpPr>
          <p:cNvPr id="386" name="Google Shape;386;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7" name="Google Shape;387;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800"/>
              </a:spcBef>
              <a:spcAft>
                <a:spcPts val="0"/>
              </a:spcAft>
              <a:buClr>
                <a:schemeClr val="dk1"/>
              </a:buClr>
              <a:buSzPts val="1200"/>
              <a:buFont typeface="Calibri"/>
              <a:buNone/>
            </a:pPr>
            <a:r>
              <a:rPr lang="en-US"/>
              <a:t>Mission and vision both on slide</a:t>
            </a:r>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0" name="Shape 1340"/>
        <p:cNvGrpSpPr/>
        <p:nvPr/>
      </p:nvGrpSpPr>
      <p:grpSpPr>
        <a:xfrm>
          <a:off x="0" y="0"/>
          <a:ext cx="0" cy="0"/>
          <a:chOff x="0" y="0"/>
          <a:chExt cx="0" cy="0"/>
        </a:xfrm>
      </p:grpSpPr>
      <p:sp>
        <p:nvSpPr>
          <p:cNvPr id="1341" name="Google Shape;1341;p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2" name="Google Shape;1342;p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Empuje las redes sociales !! Anime a la gente a sacar sus teléfonos y seguirnos en ellos si puede. Mencione que pueden registrarse para recibir el Boletín directamente enviando la dirección aquí con su nombre, dirección de correo electrónico e idioma en el que les gustaría recibirla. Mencione los jueves de desamparo familiar.</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4" name="Shape 394"/>
        <p:cNvGrpSpPr/>
        <p:nvPr/>
      </p:nvGrpSpPr>
      <p:grpSpPr>
        <a:xfrm>
          <a:off x="0" y="0"/>
          <a:ext cx="0" cy="0"/>
          <a:chOff x="0" y="0"/>
          <a:chExt cx="0" cy="0"/>
        </a:xfrm>
      </p:grpSpPr>
      <p:sp>
        <p:nvSpPr>
          <p:cNvPr id="395" name="Google Shape;395;p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6" name="Google Shape;396;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Como dice  nuestra misión y visión, Las mujeres y los niños siguen siendo fundamentales para todo lo que hacemos en UNANIMA International. Actualmente nuestro trabajo en las Naciones Unidas tiene 5 enfoques; El importante proyecto de investigación de UNANIMA International sobre la falta de vivienda y el trauma en la familia, los migrantes y refugiados, los derechos humanos, el Foro Político de Alto Nivel y el Clima. Al igual que los objetivos individuales, cada uno de estos enfoques está conectado a los 17 ODS y entre sí.</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3" name="Shape 403"/>
        <p:cNvGrpSpPr/>
        <p:nvPr/>
      </p:nvGrpSpPr>
      <p:grpSpPr>
        <a:xfrm>
          <a:off x="0" y="0"/>
          <a:ext cx="0" cy="0"/>
          <a:chOff x="0" y="0"/>
          <a:chExt cx="0" cy="0"/>
        </a:xfrm>
      </p:grpSpPr>
      <p:sp>
        <p:nvSpPr>
          <p:cNvPr id="404" name="Google Shape;404;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5" name="Google Shape;405;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8" name="Shape 408"/>
        <p:cNvGrpSpPr/>
        <p:nvPr/>
      </p:nvGrpSpPr>
      <p:grpSpPr>
        <a:xfrm>
          <a:off x="0" y="0"/>
          <a:ext cx="0" cy="0"/>
          <a:chOff x="0" y="0"/>
          <a:chExt cx="0" cy="0"/>
        </a:xfrm>
      </p:grpSpPr>
      <p:sp>
        <p:nvSpPr>
          <p:cNvPr id="409" name="Google Shape;409;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0" name="Google Shape;410;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333333"/>
              </a:buClr>
              <a:buSzPts val="1200"/>
              <a:buFont typeface="Calibri"/>
              <a:buNone/>
            </a:pPr>
            <a:r>
              <a:rPr lang="en-US">
                <a:solidFill>
                  <a:srgbClr val="333333"/>
                </a:solidFill>
                <a:highlight>
                  <a:srgbClr val="FFFFFF"/>
                </a:highlight>
              </a:rPr>
              <a:t>Las Naciones Unidas nacieron de la necesidad percibida, como un medio para arbitrar mejor los conflictos internacionales y negociar la paz  lo que preveía la antigua Sociedad de Naciones. La creciente Segunda Guerra Mundial se convirtió en el verdadero impulso para que estados Unidos, Gran Bretaña y la Unión Soviética comenzara a formular la Declaración original de la ONU, firmada por 26 naciones en enero de 1942, como un acto formal de oposición a Alemania, Italia y Japón, las Potencias del Eje.</a:t>
            </a:r>
            <a:endParaRPr/>
          </a:p>
          <a:p>
            <a:pPr indent="0" lvl="0" marL="0" rtl="0" algn="l">
              <a:spcBef>
                <a:spcPts val="0"/>
              </a:spcBef>
              <a:spcAft>
                <a:spcPts val="0"/>
              </a:spcAft>
              <a:buClr>
                <a:srgbClr val="333333"/>
              </a:buClr>
              <a:buSzPts val="1200"/>
              <a:buFont typeface="Calibri"/>
              <a:buNone/>
            </a:pPr>
            <a:br>
              <a:rPr lang="en-US">
                <a:solidFill>
                  <a:srgbClr val="333333"/>
                </a:solidFill>
                <a:highlight>
                  <a:srgbClr val="FFFFFF"/>
                </a:highlight>
              </a:rPr>
            </a:br>
            <a:r>
              <a:rPr lang="en-US">
                <a:solidFill>
                  <a:srgbClr val="333333"/>
                </a:solidFill>
                <a:highlight>
                  <a:srgbClr val="FFFFFF"/>
                </a:highlight>
              </a:rPr>
              <a:t>Los principios de la Carta de las Naciones Unidos se formularon por primera vez en la Conferencia de San Francisco, que se convocó el 25 de abril de 1945. Fue presidida por el presidente Franklin Roosevelt, el primer ministro británico Winston Churchill y el primer ministro soviético Joseph Stalin, y contó con la presencia de representantes de 50 naciones, incluyendo 9 estados europeos continentales, 21 repúblicas norteamericanas, centrales y sudamericanas, 7 estados de Oriente Medio, 5 naciones de la Mancomunidad Británica, 2 repúblicas soviéticas (además de la propia URSS), 2 naciones de Asia Oriental y 3 estados africanos. La conferencia estableció una estructura para una nueva organización internacional que iba a "salvar a las generaciones siguientes del flagelo de la guerra,... para reafirmar la fe en los derechos humanos fundamentales,... establecer condiciones en las que se pueda mantener la justicia y el respeto de las obligaciones derivadas de los tratados y otras fuentes del derecho internacional, y promover el progreso social y mejores niveles de vida en mayor libertad." El nombre "Naciones Unidas", acuñó ...</a:t>
            </a:r>
            <a:endParaRPr/>
          </a:p>
          <a:p>
            <a:pPr indent="0" lvl="0" marL="0" rtl="0" algn="l">
              <a:spcBef>
                <a:spcPts val="0"/>
              </a:spcBef>
              <a:spcAft>
                <a:spcPts val="0"/>
              </a:spcAft>
              <a:buClr>
                <a:schemeClr val="dk1"/>
              </a:buClr>
              <a:buSzPts val="1200"/>
              <a:buFont typeface="Calibri"/>
              <a:buNone/>
            </a:pPr>
            <a:r>
              <a:t/>
            </a:r>
            <a:endParaRPr>
              <a:solidFill>
                <a:srgbClr val="333333"/>
              </a:solidFill>
              <a:highlight>
                <a:srgbClr val="FFFFFF"/>
              </a:highlight>
            </a:endParaRPr>
          </a:p>
          <a:p>
            <a:pPr indent="0" lvl="0" marL="12700" marR="12700" rtl="0" algn="l">
              <a:lnSpc>
                <a:spcPct val="151125"/>
              </a:lnSpc>
              <a:spcBef>
                <a:spcPts val="0"/>
              </a:spcBef>
              <a:spcAft>
                <a:spcPts val="0"/>
              </a:spcAft>
              <a:buClr>
                <a:srgbClr val="000000"/>
              </a:buClr>
              <a:buSzPts val="1100"/>
              <a:buFont typeface="Arial"/>
              <a:buNone/>
            </a:pPr>
            <a:r>
              <a:rPr lang="en-US">
                <a:solidFill>
                  <a:srgbClr val="333333"/>
                </a:solidFill>
              </a:rPr>
              <a:t>En 1945, representantes de 50 países se reunieron en San Francisco en la Conferencia de las Naciones Unidas sobre Organización Internacional para elaborar la Carta de las Naciones Unidas. Esos delegados deliberaron sobre la base de las propuestas elaboradas por los representantes de China, la Unión Soviética, el Reino Unido y los Estados Unidos en Dumbarton Oaks, Estados Unidos, en agosto-octubre de 1944. La Carta fue firmada el 26 de junio de 1945 por los representantes de los 50 países. Polonia, que no estuvo representada en la Conferencia, la firmó más tarde y se convirtió en uno de los 51 Estados miembros originales.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5" name="Shape 415"/>
        <p:cNvGrpSpPr/>
        <p:nvPr/>
      </p:nvGrpSpPr>
      <p:grpSpPr>
        <a:xfrm>
          <a:off x="0" y="0"/>
          <a:ext cx="0" cy="0"/>
          <a:chOff x="0" y="0"/>
          <a:chExt cx="0" cy="0"/>
        </a:xfrm>
      </p:grpSpPr>
      <p:sp>
        <p:nvSpPr>
          <p:cNvPr id="416" name="Google Shape;416;g8bbfa7c4b1_1_6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8bbfa7c4b1_1_65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61538"/>
              </a:lnSpc>
              <a:spcBef>
                <a:spcPts val="0"/>
              </a:spcBef>
              <a:spcAft>
                <a:spcPts val="0"/>
              </a:spcAft>
              <a:buClr>
                <a:schemeClr val="dk1"/>
              </a:buClr>
              <a:buSzPts val="1100"/>
              <a:buFont typeface="Arial"/>
              <a:buNone/>
            </a:pPr>
            <a:r>
              <a:t/>
            </a:r>
            <a:endParaRPr sz="1300">
              <a:latin typeface="Open Sans"/>
              <a:ea typeface="Open Sans"/>
              <a:cs typeface="Open Sans"/>
              <a:sym typeface="Open Sans"/>
            </a:endParaRPr>
          </a:p>
          <a:p>
            <a:pPr indent="0" lvl="0" marL="0" rtl="0" algn="l">
              <a:lnSpc>
                <a:spcPct val="115000"/>
              </a:lnSpc>
              <a:spcBef>
                <a:spcPts val="1700"/>
              </a:spcBef>
              <a:spcAft>
                <a:spcPts val="0"/>
              </a:spcAft>
              <a:buNone/>
            </a:pPr>
            <a:r>
              <a:t/>
            </a:r>
            <a:endParaRPr sz="1050">
              <a:solidFill>
                <a:srgbClr val="333333"/>
              </a:solidFill>
              <a:latin typeface="Open Sans"/>
              <a:ea typeface="Open Sans"/>
              <a:cs typeface="Open Sans"/>
              <a:sym typeface="Open Sans"/>
            </a:endParaRPr>
          </a:p>
          <a:p>
            <a:pPr indent="0" lvl="0" marL="0" rtl="0" algn="l">
              <a:lnSpc>
                <a:spcPct val="130772"/>
              </a:lnSpc>
              <a:spcBef>
                <a:spcPts val="1700"/>
              </a:spcBef>
              <a:spcAft>
                <a:spcPts val="0"/>
              </a:spcAft>
              <a:buNone/>
            </a:pPr>
            <a:r>
              <a:rPr b="1" lang="en-US" sz="1350">
                <a:latin typeface="Helvetica Neue"/>
                <a:ea typeface="Helvetica Neue"/>
                <a:cs typeface="Helvetica Neue"/>
                <a:sym typeface="Helvetica Neue"/>
              </a:rPr>
              <a:t>The UN has 4 main purposes</a:t>
            </a:r>
            <a:endParaRPr b="1" sz="1350">
              <a:latin typeface="Helvetica Neue"/>
              <a:ea typeface="Helvetica Neue"/>
              <a:cs typeface="Helvetica Neue"/>
              <a:sym typeface="Helvetica Neue"/>
            </a:endParaRPr>
          </a:p>
          <a:p>
            <a:pPr indent="-295275" lvl="0" marL="457200" rtl="0" algn="l">
              <a:lnSpc>
                <a:spcPct val="115000"/>
              </a:lnSpc>
              <a:spcBef>
                <a:spcPts val="500"/>
              </a:spcBef>
              <a:spcAft>
                <a:spcPts val="0"/>
              </a:spcAft>
              <a:buClr>
                <a:srgbClr val="333333"/>
              </a:buClr>
              <a:buSzPts val="1050"/>
              <a:buFont typeface="Open Sans"/>
              <a:buChar char="●"/>
            </a:pPr>
            <a:r>
              <a:rPr lang="en-US" sz="1050">
                <a:solidFill>
                  <a:srgbClr val="333333"/>
                </a:solidFill>
                <a:latin typeface="Open Sans"/>
                <a:ea typeface="Open Sans"/>
                <a:cs typeface="Open Sans"/>
                <a:sym typeface="Open Sans"/>
              </a:rPr>
              <a:t>To keep peace throughout the world;</a:t>
            </a:r>
            <a:endParaRPr sz="1050">
              <a:solidFill>
                <a:srgbClr val="333333"/>
              </a:solidFill>
              <a:latin typeface="Open Sans"/>
              <a:ea typeface="Open Sans"/>
              <a:cs typeface="Open Sans"/>
              <a:sym typeface="Open Sans"/>
            </a:endParaRPr>
          </a:p>
          <a:p>
            <a:pPr indent="-295275" lvl="0" marL="457200" rtl="0" algn="l">
              <a:lnSpc>
                <a:spcPct val="115000"/>
              </a:lnSpc>
              <a:spcBef>
                <a:spcPts val="0"/>
              </a:spcBef>
              <a:spcAft>
                <a:spcPts val="0"/>
              </a:spcAft>
              <a:buClr>
                <a:srgbClr val="333333"/>
              </a:buClr>
              <a:buSzPts val="1050"/>
              <a:buFont typeface="Open Sans"/>
              <a:buChar char="●"/>
            </a:pPr>
            <a:r>
              <a:rPr lang="en-US" sz="1050">
                <a:solidFill>
                  <a:srgbClr val="333333"/>
                </a:solidFill>
                <a:latin typeface="Open Sans"/>
                <a:ea typeface="Open Sans"/>
                <a:cs typeface="Open Sans"/>
                <a:sym typeface="Open Sans"/>
              </a:rPr>
              <a:t>To develop friendly relations among nations;</a:t>
            </a:r>
            <a:endParaRPr sz="1050">
              <a:solidFill>
                <a:srgbClr val="333333"/>
              </a:solidFill>
              <a:latin typeface="Open Sans"/>
              <a:ea typeface="Open Sans"/>
              <a:cs typeface="Open Sans"/>
              <a:sym typeface="Open Sans"/>
            </a:endParaRPr>
          </a:p>
          <a:p>
            <a:pPr indent="-295275" lvl="0" marL="457200" rtl="0" algn="l">
              <a:lnSpc>
                <a:spcPct val="115000"/>
              </a:lnSpc>
              <a:spcBef>
                <a:spcPts val="0"/>
              </a:spcBef>
              <a:spcAft>
                <a:spcPts val="0"/>
              </a:spcAft>
              <a:buClr>
                <a:srgbClr val="333333"/>
              </a:buClr>
              <a:buSzPts val="1050"/>
              <a:buFont typeface="Open Sans"/>
              <a:buChar char="●"/>
            </a:pPr>
            <a:r>
              <a:rPr lang="en-US" sz="1050">
                <a:solidFill>
                  <a:srgbClr val="333333"/>
                </a:solidFill>
                <a:latin typeface="Open Sans"/>
                <a:ea typeface="Open Sans"/>
                <a:cs typeface="Open Sans"/>
                <a:sym typeface="Open Sans"/>
              </a:rPr>
              <a:t>To help nations work together to improve the lives of poor people, to conquer hunger, disease and illiteracy, and to encourage respect for each other’s rights and freedoms;</a:t>
            </a:r>
            <a:endParaRPr sz="1050">
              <a:solidFill>
                <a:srgbClr val="333333"/>
              </a:solidFill>
              <a:latin typeface="Open Sans"/>
              <a:ea typeface="Open Sans"/>
              <a:cs typeface="Open Sans"/>
              <a:sym typeface="Open Sans"/>
            </a:endParaRPr>
          </a:p>
          <a:p>
            <a:pPr indent="-295275" lvl="0" marL="457200" rtl="0" algn="l">
              <a:lnSpc>
                <a:spcPct val="115000"/>
              </a:lnSpc>
              <a:spcBef>
                <a:spcPts val="0"/>
              </a:spcBef>
              <a:spcAft>
                <a:spcPts val="0"/>
              </a:spcAft>
              <a:buClr>
                <a:srgbClr val="333333"/>
              </a:buClr>
              <a:buSzPts val="1050"/>
              <a:buFont typeface="Open Sans"/>
              <a:buChar char="●"/>
            </a:pPr>
            <a:r>
              <a:rPr lang="en-US" sz="1050">
                <a:solidFill>
                  <a:srgbClr val="333333"/>
                </a:solidFill>
                <a:latin typeface="Open Sans"/>
                <a:ea typeface="Open Sans"/>
                <a:cs typeface="Open Sans"/>
                <a:sym typeface="Open Sans"/>
              </a:rPr>
              <a:t>To be a centre for harmonizing the actions of nations to achieve these goals</a:t>
            </a:r>
            <a:endParaRPr sz="1050">
              <a:solidFill>
                <a:srgbClr val="333333"/>
              </a:solidFill>
              <a:latin typeface="Open Sans"/>
              <a:ea typeface="Open Sans"/>
              <a:cs typeface="Open Sans"/>
              <a:sym typeface="Open Sans"/>
            </a:endParaRPr>
          </a:p>
          <a:p>
            <a:pPr indent="0" lvl="0" marL="0" rtl="0" algn="l">
              <a:spcBef>
                <a:spcPts val="800"/>
              </a:spcBef>
              <a:spcAft>
                <a:spcPts val="0"/>
              </a:spcAft>
              <a:buNone/>
            </a:pPr>
            <a:r>
              <a:t/>
            </a:r>
            <a:endParaRPr/>
          </a:p>
        </p:txBody>
      </p:sp>
      <p:sp>
        <p:nvSpPr>
          <p:cNvPr id="418" name="Google Shape;418;g8bbfa7c4b1_1_65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3" name="Shape 423"/>
        <p:cNvGrpSpPr/>
        <p:nvPr/>
      </p:nvGrpSpPr>
      <p:grpSpPr>
        <a:xfrm>
          <a:off x="0" y="0"/>
          <a:ext cx="0" cy="0"/>
          <a:chOff x="0" y="0"/>
          <a:chExt cx="0" cy="0"/>
        </a:xfrm>
      </p:grpSpPr>
      <p:sp>
        <p:nvSpPr>
          <p:cNvPr id="424" name="Google Shape;424;g8bbfa7c4b1_1_80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5" name="Google Shape;425;g8bbfa7c4b1_1_8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0" name="Shape 430"/>
        <p:cNvGrpSpPr/>
        <p:nvPr/>
      </p:nvGrpSpPr>
      <p:grpSpPr>
        <a:xfrm>
          <a:off x="0" y="0"/>
          <a:ext cx="0" cy="0"/>
          <a:chOff x="0" y="0"/>
          <a:chExt cx="0" cy="0"/>
        </a:xfrm>
      </p:grpSpPr>
      <p:sp>
        <p:nvSpPr>
          <p:cNvPr id="431" name="Google Shape;431;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2" name="Google Shape;43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7" name="Shape 437"/>
        <p:cNvGrpSpPr/>
        <p:nvPr/>
      </p:nvGrpSpPr>
      <p:grpSpPr>
        <a:xfrm>
          <a:off x="0" y="0"/>
          <a:ext cx="0" cy="0"/>
          <a:chOff x="0" y="0"/>
          <a:chExt cx="0" cy="0"/>
        </a:xfrm>
      </p:grpSpPr>
      <p:sp>
        <p:nvSpPr>
          <p:cNvPr id="438" name="Google Shape;438;g8bbfa7c4b1_1_112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9" name="Google Shape;439;g8bbfa7c4b1_1_11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4" name="Shape 444"/>
        <p:cNvGrpSpPr/>
        <p:nvPr/>
      </p:nvGrpSpPr>
      <p:grpSpPr>
        <a:xfrm>
          <a:off x="0" y="0"/>
          <a:ext cx="0" cy="0"/>
          <a:chOff x="0" y="0"/>
          <a:chExt cx="0" cy="0"/>
        </a:xfrm>
      </p:grpSpPr>
      <p:sp>
        <p:nvSpPr>
          <p:cNvPr id="445" name="Google Shape;445;g8bbfa7c4b1_1_113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6" name="Google Shape;446;g8bbfa7c4b1_1_1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1" name="Shape 301"/>
        <p:cNvGrpSpPr/>
        <p:nvPr/>
      </p:nvGrpSpPr>
      <p:grpSpPr>
        <a:xfrm>
          <a:off x="0" y="0"/>
          <a:ext cx="0" cy="0"/>
          <a:chOff x="0" y="0"/>
          <a:chExt cx="0" cy="0"/>
        </a:xfrm>
      </p:grpSpPr>
      <p:sp>
        <p:nvSpPr>
          <p:cNvPr id="302" name="Google Shape;302;g8bbfa7c4b1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3" name="Google Shape;303;g8bbfa7c4b1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4" name="Google Shape;304;g8bbfa7c4b1_1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1" name="Shape 451"/>
        <p:cNvGrpSpPr/>
        <p:nvPr/>
      </p:nvGrpSpPr>
      <p:grpSpPr>
        <a:xfrm>
          <a:off x="0" y="0"/>
          <a:ext cx="0" cy="0"/>
          <a:chOff x="0" y="0"/>
          <a:chExt cx="0" cy="0"/>
        </a:xfrm>
      </p:grpSpPr>
      <p:sp>
        <p:nvSpPr>
          <p:cNvPr id="452" name="Google Shape;452;g8bbfa7c4b1_1_11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3" name="Google Shape;453;g8bbfa7c4b1_1_11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1400">
                <a:latin typeface="Century Gothic"/>
                <a:ea typeface="Century Gothic"/>
                <a:cs typeface="Century Gothic"/>
                <a:sym typeface="Century Gothic"/>
              </a:rPr>
              <a:t>Other Quotes </a:t>
            </a:r>
            <a:endParaRPr/>
          </a:p>
          <a:p>
            <a:pPr indent="0" lvl="0" marL="0" rtl="0" algn="l">
              <a:lnSpc>
                <a:spcPct val="100000"/>
              </a:lnSpc>
              <a:spcBef>
                <a:spcPts val="0"/>
              </a:spcBef>
              <a:spcAft>
                <a:spcPts val="0"/>
              </a:spcAft>
              <a:buNone/>
            </a:pPr>
            <a:r>
              <a:t/>
            </a:r>
            <a:endParaRPr sz="1400">
              <a:latin typeface="Century Gothic"/>
              <a:ea typeface="Century Gothic"/>
              <a:cs typeface="Century Gothic"/>
              <a:sym typeface="Century Gothic"/>
            </a:endParaRPr>
          </a:p>
          <a:p>
            <a:pPr indent="0" lvl="0" marL="12700" marR="164465" rtl="0" algn="l">
              <a:lnSpc>
                <a:spcPct val="170833"/>
              </a:lnSpc>
              <a:spcBef>
                <a:spcPts val="1380"/>
              </a:spcBef>
              <a:spcAft>
                <a:spcPts val="0"/>
              </a:spcAft>
              <a:buNone/>
            </a:pPr>
            <a:r>
              <a:rPr lang="en-US" sz="1200">
                <a:latin typeface="Century Gothic"/>
                <a:ea typeface="Century Gothic"/>
                <a:cs typeface="Century Gothic"/>
                <a:sym typeface="Century Gothic"/>
              </a:rPr>
              <a:t>“Politics, though often denigrated, remains a lofty vocation and one of the highest forms of  charity, inasmuch as it seeks the common good…be courageous and do not be afraid, in  political and economic projects, to allow yourselves to be influenced by a broader meaning</a:t>
            </a:r>
            <a:endParaRPr sz="1200">
              <a:latin typeface="Century Gothic"/>
              <a:ea typeface="Century Gothic"/>
              <a:cs typeface="Century Gothic"/>
              <a:sym typeface="Century Gothic"/>
            </a:endParaRPr>
          </a:p>
          <a:p>
            <a:pPr indent="0" lvl="0" marL="12700" marR="5080" rtl="0" algn="l">
              <a:lnSpc>
                <a:spcPct val="170833"/>
              </a:lnSpc>
              <a:spcBef>
                <a:spcPts val="10"/>
              </a:spcBef>
              <a:spcAft>
                <a:spcPts val="0"/>
              </a:spcAft>
              <a:buNone/>
            </a:pPr>
            <a:r>
              <a:rPr lang="en-US" sz="1200">
                <a:latin typeface="Century Gothic"/>
                <a:ea typeface="Century Gothic"/>
                <a:cs typeface="Century Gothic"/>
                <a:sym typeface="Century Gothic"/>
              </a:rPr>
              <a:t>of life as this will help you to truly serve the common good and will give you strength in ‘striving  to increase the goods of this world and to make them more accessible to all’”. (Pope Francis  to business leaders focused on “Feeding Our Planet – Energy for Life”, Feb. 7, 2015)</a:t>
            </a:r>
            <a:endParaRPr sz="1200">
              <a:latin typeface="Century Gothic"/>
              <a:ea typeface="Century Gothic"/>
              <a:cs typeface="Century Gothic"/>
              <a:sym typeface="Century Gothic"/>
            </a:endParaRPr>
          </a:p>
          <a:p>
            <a:pPr indent="0" lvl="0" marL="0" rtl="0" algn="l">
              <a:lnSpc>
                <a:spcPct val="100000"/>
              </a:lnSpc>
              <a:spcBef>
                <a:spcPts val="0"/>
              </a:spcBef>
              <a:spcAft>
                <a:spcPts val="0"/>
              </a:spcAft>
              <a:buNone/>
            </a:pPr>
            <a:r>
              <a:t/>
            </a:r>
            <a:endParaRPr sz="1400">
              <a:latin typeface="Century Gothic"/>
              <a:ea typeface="Century Gothic"/>
              <a:cs typeface="Century Gothic"/>
              <a:sym typeface="Century Gothic"/>
            </a:endParaRPr>
          </a:p>
          <a:p>
            <a:pPr indent="0" lvl="0" marL="12700" marR="191770" rtl="0" algn="l">
              <a:lnSpc>
                <a:spcPct val="170833"/>
              </a:lnSpc>
              <a:spcBef>
                <a:spcPts val="1360"/>
              </a:spcBef>
              <a:spcAft>
                <a:spcPts val="0"/>
              </a:spcAft>
              <a:buNone/>
            </a:pPr>
            <a:r>
              <a:rPr lang="en-US" sz="1200">
                <a:latin typeface="Century Gothic"/>
                <a:ea typeface="Century Gothic"/>
                <a:cs typeface="Century Gothic"/>
                <a:sym typeface="Century Gothic"/>
              </a:rPr>
              <a:t>St. John Chrysostom: “Not to enable the poor to share in our goods is to steal from them and  deprive them of life. The goods we possess are not ours, but theirs. The demands of justice  must be satisfied first of all; that which is already due in justice is not to be offered as a gift of  charity.” (Quoted in Catechism of the Catholic Church, no. 2446)</a:t>
            </a:r>
            <a:endParaRPr sz="1200">
              <a:latin typeface="Century Gothic"/>
              <a:ea typeface="Century Gothic"/>
              <a:cs typeface="Century Gothic"/>
              <a:sym typeface="Century Gothic"/>
            </a:endParaRPr>
          </a:p>
          <a:p>
            <a:pPr indent="0" lvl="0" marL="0" rtl="0" algn="l">
              <a:spcBef>
                <a:spcPts val="0"/>
              </a:spcBef>
              <a:spcAft>
                <a:spcPts val="0"/>
              </a:spcAft>
              <a:buNone/>
            </a:pPr>
            <a:r>
              <a:t/>
            </a:r>
            <a:endParaRPr/>
          </a:p>
        </p:txBody>
      </p:sp>
      <p:sp>
        <p:nvSpPr>
          <p:cNvPr id="454" name="Google Shape;454;g8bbfa7c4b1_1_11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9" name="Shape 459"/>
        <p:cNvGrpSpPr/>
        <p:nvPr/>
      </p:nvGrpSpPr>
      <p:grpSpPr>
        <a:xfrm>
          <a:off x="0" y="0"/>
          <a:ext cx="0" cy="0"/>
          <a:chOff x="0" y="0"/>
          <a:chExt cx="0" cy="0"/>
        </a:xfrm>
      </p:grpSpPr>
      <p:sp>
        <p:nvSpPr>
          <p:cNvPr id="460" name="Google Shape;460;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1" name="Google Shape;461;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2" name="Google Shape;462;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1" name="Shape 471"/>
        <p:cNvGrpSpPr/>
        <p:nvPr/>
      </p:nvGrpSpPr>
      <p:grpSpPr>
        <a:xfrm>
          <a:off x="0" y="0"/>
          <a:ext cx="0" cy="0"/>
          <a:chOff x="0" y="0"/>
          <a:chExt cx="0" cy="0"/>
        </a:xfrm>
      </p:grpSpPr>
      <p:sp>
        <p:nvSpPr>
          <p:cNvPr id="472" name="Google Shape;472;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3" name="Google Shape;473;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37386"/>
              </a:lnSpc>
              <a:spcBef>
                <a:spcPts val="0"/>
              </a:spcBef>
              <a:spcAft>
                <a:spcPts val="0"/>
              </a:spcAft>
              <a:buClr>
                <a:srgbClr val="333333"/>
              </a:buClr>
              <a:buSzPts val="1200"/>
              <a:buFont typeface="Roboto"/>
              <a:buNone/>
            </a:pPr>
            <a:r>
              <a:rPr lang="en-US" sz="1200">
                <a:solidFill>
                  <a:srgbClr val="333333"/>
                </a:solidFill>
                <a:latin typeface="Roboto"/>
                <a:ea typeface="Roboto"/>
                <a:cs typeface="Roboto"/>
                <a:sym typeface="Roboto"/>
              </a:rPr>
              <a:t>Debido a los poderes otorgados en su Carta y a su carácter internacional único, las Naciones Unidas pueden tomar medidas sobre las cuestiones a las que se enfrenta la humanidad en el siglo XXI, como la paz y la seguridad, el cambio climático, el desarrollo sostenible, los derechos humanos, el desarme, el terrorismo, las emergencias humanitarias y sanitarias, la igualdad de género, la gobernanza, la producción de alimentos y más. La ONU también ofrece un lugar para que sus miembros expresen sus opiniones en la Asamblea General, el Consejo de Seguridad, el Consejo Económico y Social y otros órganos y comités. Al demostrar un lugar de diálogo entre sus miembros y al acoger negociaciones, la Organización se ha convertido en el principal lugar para que los gobiernos encuentren áreas de acuerdo y resuelvan juntos los problemas.</a:t>
            </a:r>
            <a:endParaRPr/>
          </a:p>
        </p:txBody>
      </p:sp>
      <p:sp>
        <p:nvSpPr>
          <p:cNvPr id="474" name="Google Shape;474;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2" name="Shape 482"/>
        <p:cNvGrpSpPr/>
        <p:nvPr/>
      </p:nvGrpSpPr>
      <p:grpSpPr>
        <a:xfrm>
          <a:off x="0" y="0"/>
          <a:ext cx="0" cy="0"/>
          <a:chOff x="0" y="0"/>
          <a:chExt cx="0" cy="0"/>
        </a:xfrm>
      </p:grpSpPr>
      <p:sp>
        <p:nvSpPr>
          <p:cNvPr id="483" name="Google Shape;483;p2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4" name="Google Shape;484;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0" name="Shape 490"/>
        <p:cNvGrpSpPr/>
        <p:nvPr/>
      </p:nvGrpSpPr>
      <p:grpSpPr>
        <a:xfrm>
          <a:off x="0" y="0"/>
          <a:ext cx="0" cy="0"/>
          <a:chOff x="0" y="0"/>
          <a:chExt cx="0" cy="0"/>
        </a:xfrm>
      </p:grpSpPr>
      <p:sp>
        <p:nvSpPr>
          <p:cNvPr id="491" name="Google Shape;491;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2" name="Google Shape;492;p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rgbClr val="222222"/>
              </a:buClr>
              <a:buSzPts val="1050"/>
              <a:buFont typeface="Calibri"/>
              <a:buNone/>
            </a:pPr>
            <a:r>
              <a:rPr lang="en-US" sz="1050">
                <a:solidFill>
                  <a:srgbClr val="222222"/>
                </a:solidFill>
                <a:highlight>
                  <a:srgbClr val="FFFFFF"/>
                </a:highlight>
              </a:rPr>
              <a:t>Las Naciones Unidas tienen su sede en la ciudad de Nueva York, Estados Unidos. El complejo  ha servido como la sede oficial de la ONU desde su finalización en 1952. Aquí es donde se lleva a cabo la Asamblea General, ocurren muchas comisiones y es el hogar de la secretaría.</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1" name="Shape 501"/>
        <p:cNvGrpSpPr/>
        <p:nvPr/>
      </p:nvGrpSpPr>
      <p:grpSpPr>
        <a:xfrm>
          <a:off x="0" y="0"/>
          <a:ext cx="0" cy="0"/>
          <a:chOff x="0" y="0"/>
          <a:chExt cx="0" cy="0"/>
        </a:xfrm>
      </p:grpSpPr>
      <p:sp>
        <p:nvSpPr>
          <p:cNvPr id="502" name="Google Shape;502;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3" name="Google Shape;503;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600"/>
              </a:spcBef>
              <a:spcAft>
                <a:spcPts val="0"/>
              </a:spcAft>
              <a:buClr>
                <a:srgbClr val="222222"/>
              </a:buClr>
              <a:buSzPts val="1050"/>
              <a:buFont typeface="Calibri"/>
              <a:buNone/>
            </a:pPr>
            <a:r>
              <a:rPr lang="en-US" sz="1050">
                <a:solidFill>
                  <a:srgbClr val="222222"/>
                </a:solidFill>
              </a:rPr>
              <a:t>La Oficina de las Naciones Unidas en Ginebra (ONUG) es la segunda más grande de las cuatro principales oficinas de las Naciones Unidas. Se encuentra en el edificio Palais Des Nations que fue construido para la Sociedad de Naciones entre 1929 y 1938. Esta oficina de las Naciones Unidas se considera el hogar de los Derechos Humanos y tiene una serie de comisiones y reuniones anualmente.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1" name="Shape 511"/>
        <p:cNvGrpSpPr/>
        <p:nvPr/>
      </p:nvGrpSpPr>
      <p:grpSpPr>
        <a:xfrm>
          <a:off x="0" y="0"/>
          <a:ext cx="0" cy="0"/>
          <a:chOff x="0" y="0"/>
          <a:chExt cx="0" cy="0"/>
        </a:xfrm>
      </p:grpSpPr>
      <p:sp>
        <p:nvSpPr>
          <p:cNvPr id="512" name="Google Shape;512;p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3" name="Google Shape;513;p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1" name="Shape 521"/>
        <p:cNvGrpSpPr/>
        <p:nvPr/>
      </p:nvGrpSpPr>
      <p:grpSpPr>
        <a:xfrm>
          <a:off x="0" y="0"/>
          <a:ext cx="0" cy="0"/>
          <a:chOff x="0" y="0"/>
          <a:chExt cx="0" cy="0"/>
        </a:xfrm>
      </p:grpSpPr>
      <p:sp>
        <p:nvSpPr>
          <p:cNvPr id="522" name="Google Shape;522;g8bbfa7c4b1_1_14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3" name="Google Shape;523;g8bbfa7c4b1_1_14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This video is the one that explains the SDGs, no need to talk to this slide just play the video</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9" name="Shape 529"/>
        <p:cNvGrpSpPr/>
        <p:nvPr/>
      </p:nvGrpSpPr>
      <p:grpSpPr>
        <a:xfrm>
          <a:off x="0" y="0"/>
          <a:ext cx="0" cy="0"/>
          <a:chOff x="0" y="0"/>
          <a:chExt cx="0" cy="0"/>
        </a:xfrm>
      </p:grpSpPr>
      <p:sp>
        <p:nvSpPr>
          <p:cNvPr id="530" name="Google Shape;530;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1" name="Google Shape;531;p2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Este video es el que explica los ODS, no hay necesidad de hablar con esta diapositiva sólo reproducir el video</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5" name="Shape 555"/>
        <p:cNvGrpSpPr/>
        <p:nvPr/>
      </p:nvGrpSpPr>
      <p:grpSpPr>
        <a:xfrm>
          <a:off x="0" y="0"/>
          <a:ext cx="0" cy="0"/>
          <a:chOff x="0" y="0"/>
          <a:chExt cx="0" cy="0"/>
        </a:xfrm>
      </p:grpSpPr>
      <p:sp>
        <p:nvSpPr>
          <p:cNvPr id="556" name="Google Shape;556;p2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57" name="Google Shape;557;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0" name="Shape 310"/>
        <p:cNvGrpSpPr/>
        <p:nvPr/>
      </p:nvGrpSpPr>
      <p:grpSpPr>
        <a:xfrm>
          <a:off x="0" y="0"/>
          <a:ext cx="0" cy="0"/>
          <a:chOff x="0" y="0"/>
          <a:chExt cx="0" cy="0"/>
        </a:xfrm>
      </p:grpSpPr>
      <p:sp>
        <p:nvSpPr>
          <p:cNvPr id="311" name="Google Shape;311;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 name="Google Shape;312;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Nuestra tarea era ver cómo podríamos aprovechar JPIC en todo el mundo. Comenzamos una capacitación con el Consejo General y nosotros mismos, luego tuvimos talleres en Perú e India con nuestros miembros de la JPIC. Luego, con Sor Louise y su equipo en busca de una ONG que tuviera mujeres y niños.  En el Capítulo de 2012 decidimos unirnos a UNANIMA International y fui nuestro primer Consejero en 2015 2017 fui nombrado Director Ejecutivo de UNANIMA Internacional.</a:t>
            </a:r>
            <a:endParaRPr/>
          </a:p>
        </p:txBody>
      </p:sp>
      <p:sp>
        <p:nvSpPr>
          <p:cNvPr id="313" name="Google Shape;313;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3" name="Shape 563"/>
        <p:cNvGrpSpPr/>
        <p:nvPr/>
      </p:nvGrpSpPr>
      <p:grpSpPr>
        <a:xfrm>
          <a:off x="0" y="0"/>
          <a:ext cx="0" cy="0"/>
          <a:chOff x="0" y="0"/>
          <a:chExt cx="0" cy="0"/>
        </a:xfrm>
      </p:grpSpPr>
      <p:sp>
        <p:nvSpPr>
          <p:cNvPr id="564" name="Google Shape;564;g8bbfa7c4b1_1_160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5" name="Google Shape;565;g8bbfa7c4b1_1_16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2" name="Shape 572"/>
        <p:cNvGrpSpPr/>
        <p:nvPr/>
      </p:nvGrpSpPr>
      <p:grpSpPr>
        <a:xfrm>
          <a:off x="0" y="0"/>
          <a:ext cx="0" cy="0"/>
          <a:chOff x="0" y="0"/>
          <a:chExt cx="0" cy="0"/>
        </a:xfrm>
      </p:grpSpPr>
      <p:sp>
        <p:nvSpPr>
          <p:cNvPr id="573" name="Google Shape;573;p3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4" name="Google Shape;574;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0" name="Shape 580"/>
        <p:cNvGrpSpPr/>
        <p:nvPr/>
      </p:nvGrpSpPr>
      <p:grpSpPr>
        <a:xfrm>
          <a:off x="0" y="0"/>
          <a:ext cx="0" cy="0"/>
          <a:chOff x="0" y="0"/>
          <a:chExt cx="0" cy="0"/>
        </a:xfrm>
      </p:grpSpPr>
      <p:sp>
        <p:nvSpPr>
          <p:cNvPr id="581" name="Google Shape;581;g8bbfa7c4b1_1_176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2" name="Google Shape;582;g8bbfa7c4b1_1_17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7" name="Shape 587"/>
        <p:cNvGrpSpPr/>
        <p:nvPr/>
      </p:nvGrpSpPr>
      <p:grpSpPr>
        <a:xfrm>
          <a:off x="0" y="0"/>
          <a:ext cx="0" cy="0"/>
          <a:chOff x="0" y="0"/>
          <a:chExt cx="0" cy="0"/>
        </a:xfrm>
      </p:grpSpPr>
      <p:sp>
        <p:nvSpPr>
          <p:cNvPr id="588" name="Google Shape;588;p3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9" name="Google Shape;589;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5" name="Shape 595"/>
        <p:cNvGrpSpPr/>
        <p:nvPr/>
      </p:nvGrpSpPr>
      <p:grpSpPr>
        <a:xfrm>
          <a:off x="0" y="0"/>
          <a:ext cx="0" cy="0"/>
          <a:chOff x="0" y="0"/>
          <a:chExt cx="0" cy="0"/>
        </a:xfrm>
      </p:grpSpPr>
      <p:sp>
        <p:nvSpPr>
          <p:cNvPr id="596" name="Google Shape;596;p3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7" name="Google Shape;597;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2" name="Shape 602"/>
        <p:cNvGrpSpPr/>
        <p:nvPr/>
      </p:nvGrpSpPr>
      <p:grpSpPr>
        <a:xfrm>
          <a:off x="0" y="0"/>
          <a:ext cx="0" cy="0"/>
          <a:chOff x="0" y="0"/>
          <a:chExt cx="0" cy="0"/>
        </a:xfrm>
      </p:grpSpPr>
      <p:sp>
        <p:nvSpPr>
          <p:cNvPr id="603" name="Google Shape;603;g8bbfa7c4b1_1_191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4" name="Google Shape;604;g8bbfa7c4b1_1_19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0" name="Shape 610"/>
        <p:cNvGrpSpPr/>
        <p:nvPr/>
      </p:nvGrpSpPr>
      <p:grpSpPr>
        <a:xfrm>
          <a:off x="0" y="0"/>
          <a:ext cx="0" cy="0"/>
          <a:chOff x="0" y="0"/>
          <a:chExt cx="0" cy="0"/>
        </a:xfrm>
      </p:grpSpPr>
      <p:sp>
        <p:nvSpPr>
          <p:cNvPr id="611" name="Google Shape;611;g8bbfa7c4b1_1_19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200"/>
              <a:buFont typeface="Calibri"/>
              <a:buNone/>
            </a:pPr>
            <a:r>
              <a:rPr lang="en-US"/>
              <a:t>Each of UNANIMA Internationals focus areas are related to the SDGs, their implementation &amp; achievement. We as civil society play an integral role in the realisation and the achievement of the SDGs. We don’t just work to implement them at the local level but we also have the opportunity to encourage and hold governments accountable in their responsibilities towards achieving them. The SDGs are beginning implemented by 193 countries, 80 of these have UNANIMA International Members in them! </a:t>
            </a:r>
            <a:endParaRPr/>
          </a:p>
          <a:p>
            <a:pPr indent="0" lvl="0" marL="0" rtl="0" algn="l">
              <a:lnSpc>
                <a:spcPct val="115000"/>
              </a:lnSpc>
              <a:spcBef>
                <a:spcPts val="1600"/>
              </a:spcBef>
              <a:spcAft>
                <a:spcPts val="0"/>
              </a:spcAft>
              <a:buClr>
                <a:schemeClr val="dk1"/>
              </a:buClr>
              <a:buSzPts val="1200"/>
              <a:buFont typeface="Calibri"/>
              <a:buNone/>
            </a:pPr>
            <a:r>
              <a:rPr lang="en-US"/>
              <a:t>While UNANIMA International certainly contributes to all 17 goals both at the Grassroots and in NYC  we do have a particular interest in 7 of the goals. It was decided that these would be our focus after taking stock of the ministeries that UNANIMA members take part in. The SDGs of interest for UNANIMA International are:</a:t>
            </a:r>
            <a:endParaRPr/>
          </a:p>
          <a:p>
            <a:pPr indent="0" lvl="0" marL="457200" rtl="0" algn="l">
              <a:lnSpc>
                <a:spcPct val="115000"/>
              </a:lnSpc>
              <a:spcBef>
                <a:spcPts val="1600"/>
              </a:spcBef>
              <a:spcAft>
                <a:spcPts val="0"/>
              </a:spcAft>
              <a:buClr>
                <a:schemeClr val="dk1"/>
              </a:buClr>
              <a:buSzPts val="1200"/>
              <a:buFont typeface="Calibri"/>
              <a:buNone/>
            </a:pPr>
            <a:r>
              <a:rPr lang="en-US"/>
              <a:t>1- End Poverty in all its forms everywhere</a:t>
            </a:r>
            <a:endParaRPr/>
          </a:p>
          <a:p>
            <a:pPr indent="0" lvl="0" marL="457200" rtl="0" algn="l">
              <a:lnSpc>
                <a:spcPct val="115000"/>
              </a:lnSpc>
              <a:spcBef>
                <a:spcPts val="1600"/>
              </a:spcBef>
              <a:spcAft>
                <a:spcPts val="0"/>
              </a:spcAft>
              <a:buClr>
                <a:schemeClr val="dk1"/>
              </a:buClr>
              <a:buSzPts val="1200"/>
              <a:buFont typeface="Calibri"/>
              <a:buNone/>
            </a:pPr>
            <a:r>
              <a:rPr lang="en-US"/>
              <a:t>3- Goog Health and Well Being</a:t>
            </a:r>
            <a:endParaRPr/>
          </a:p>
          <a:p>
            <a:pPr indent="0" lvl="0" marL="457200" rtl="0" algn="l">
              <a:lnSpc>
                <a:spcPct val="115000"/>
              </a:lnSpc>
              <a:spcBef>
                <a:spcPts val="1600"/>
              </a:spcBef>
              <a:spcAft>
                <a:spcPts val="0"/>
              </a:spcAft>
              <a:buClr>
                <a:schemeClr val="dk1"/>
              </a:buClr>
              <a:buSzPts val="1200"/>
              <a:buFont typeface="Calibri"/>
              <a:buNone/>
            </a:pPr>
            <a:r>
              <a:rPr lang="en-US"/>
              <a:t>4- Quality Education</a:t>
            </a:r>
            <a:endParaRPr/>
          </a:p>
          <a:p>
            <a:pPr indent="0" lvl="0" marL="457200" rtl="0" algn="l">
              <a:lnSpc>
                <a:spcPct val="115000"/>
              </a:lnSpc>
              <a:spcBef>
                <a:spcPts val="1600"/>
              </a:spcBef>
              <a:spcAft>
                <a:spcPts val="0"/>
              </a:spcAft>
              <a:buClr>
                <a:schemeClr val="dk1"/>
              </a:buClr>
              <a:buSzPts val="1200"/>
              <a:buFont typeface="Calibri"/>
              <a:buNone/>
            </a:pPr>
            <a:r>
              <a:rPr lang="en-US"/>
              <a:t>5- Gender equality </a:t>
            </a:r>
            <a:endParaRPr/>
          </a:p>
          <a:p>
            <a:pPr indent="0" lvl="0" marL="457200" rtl="0" algn="l">
              <a:lnSpc>
                <a:spcPct val="115000"/>
              </a:lnSpc>
              <a:spcBef>
                <a:spcPts val="1600"/>
              </a:spcBef>
              <a:spcAft>
                <a:spcPts val="0"/>
              </a:spcAft>
              <a:buClr>
                <a:schemeClr val="dk1"/>
              </a:buClr>
              <a:buSzPts val="1200"/>
              <a:buFont typeface="Calibri"/>
              <a:buNone/>
            </a:pPr>
            <a:r>
              <a:rPr lang="en-US"/>
              <a:t>10- Reduced Inequalities</a:t>
            </a:r>
            <a:endParaRPr/>
          </a:p>
          <a:p>
            <a:pPr indent="0" lvl="0" marL="457200" rtl="0" algn="l">
              <a:lnSpc>
                <a:spcPct val="115000"/>
              </a:lnSpc>
              <a:spcBef>
                <a:spcPts val="1600"/>
              </a:spcBef>
              <a:spcAft>
                <a:spcPts val="0"/>
              </a:spcAft>
              <a:buClr>
                <a:schemeClr val="dk1"/>
              </a:buClr>
              <a:buSzPts val="1200"/>
              <a:buFont typeface="Calibri"/>
              <a:buNone/>
            </a:pPr>
            <a:r>
              <a:rPr lang="en-US"/>
              <a:t>13- Climate action</a:t>
            </a:r>
            <a:endParaRPr/>
          </a:p>
          <a:p>
            <a:pPr indent="0" lvl="0" marL="457200" rtl="0" algn="l">
              <a:lnSpc>
                <a:spcPct val="115000"/>
              </a:lnSpc>
              <a:spcBef>
                <a:spcPts val="1600"/>
              </a:spcBef>
              <a:spcAft>
                <a:spcPts val="0"/>
              </a:spcAft>
              <a:buClr>
                <a:schemeClr val="dk1"/>
              </a:buClr>
              <a:buSzPts val="1200"/>
              <a:buFont typeface="Calibri"/>
              <a:buNone/>
            </a:pPr>
            <a:r>
              <a:rPr lang="en-US"/>
              <a:t>16- Peace, Justice and Strong Institutions</a:t>
            </a:r>
            <a:endParaRPr/>
          </a:p>
          <a:p>
            <a:pPr indent="0" lvl="0" marL="457200" rtl="0" algn="l">
              <a:lnSpc>
                <a:spcPct val="115000"/>
              </a:lnSpc>
              <a:spcBef>
                <a:spcPts val="1600"/>
              </a:spcBef>
              <a:spcAft>
                <a:spcPts val="0"/>
              </a:spcAft>
              <a:buClr>
                <a:schemeClr val="dk1"/>
              </a:buClr>
              <a:buSzPts val="1200"/>
              <a:buFont typeface="Calibri"/>
              <a:buNone/>
            </a:pPr>
            <a:r>
              <a:t/>
            </a:r>
            <a:endParaRPr>
              <a:solidFill>
                <a:schemeClr val="dk2"/>
              </a:solidFill>
            </a:endParaRPr>
          </a:p>
          <a:p>
            <a:pPr indent="0" lvl="0" marL="0" rtl="0" algn="l">
              <a:spcBef>
                <a:spcPts val="1600"/>
              </a:spcBef>
              <a:spcAft>
                <a:spcPts val="0"/>
              </a:spcAft>
              <a:buClr>
                <a:schemeClr val="dk1"/>
              </a:buClr>
              <a:buSzPts val="1200"/>
              <a:buFont typeface="Calibri"/>
              <a:buNone/>
            </a:pPr>
            <a:r>
              <a:t/>
            </a:r>
            <a:endParaRPr/>
          </a:p>
          <a:p>
            <a:pPr indent="0" lvl="0" marL="0" rtl="0" algn="l">
              <a:spcBef>
                <a:spcPts val="0"/>
              </a:spcBef>
              <a:spcAft>
                <a:spcPts val="0"/>
              </a:spcAft>
              <a:buNone/>
            </a:pPr>
            <a:r>
              <a:t/>
            </a:r>
            <a:endParaRPr/>
          </a:p>
        </p:txBody>
      </p:sp>
      <p:sp>
        <p:nvSpPr>
          <p:cNvPr id="612" name="Google Shape;612;g8bbfa7c4b1_1_19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7" name="Shape 617"/>
        <p:cNvGrpSpPr/>
        <p:nvPr/>
      </p:nvGrpSpPr>
      <p:grpSpPr>
        <a:xfrm>
          <a:off x="0" y="0"/>
          <a:ext cx="0" cy="0"/>
          <a:chOff x="0" y="0"/>
          <a:chExt cx="0" cy="0"/>
        </a:xfrm>
      </p:grpSpPr>
      <p:sp>
        <p:nvSpPr>
          <p:cNvPr id="618" name="Google Shape;618;p3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9" name="Google Shape;619;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5" name="Shape 625"/>
        <p:cNvGrpSpPr/>
        <p:nvPr/>
      </p:nvGrpSpPr>
      <p:grpSpPr>
        <a:xfrm>
          <a:off x="0" y="0"/>
          <a:ext cx="0" cy="0"/>
          <a:chOff x="0" y="0"/>
          <a:chExt cx="0" cy="0"/>
        </a:xfrm>
      </p:grpSpPr>
      <p:sp>
        <p:nvSpPr>
          <p:cNvPr id="626" name="Google Shape;626;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7" name="Google Shape;627;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333333"/>
              </a:buClr>
              <a:buSzPts val="1200"/>
              <a:buFont typeface="Calibri"/>
              <a:buNone/>
            </a:pPr>
            <a:r>
              <a:rPr lang="en-US">
                <a:solidFill>
                  <a:srgbClr val="333333"/>
                </a:solidFill>
              </a:rPr>
              <a:t>Las Naciones Unidas están tratando de alcanzar los Objetivos de Desarrollo Sostenible a través de las 5 Ps People -Estamos decididos a poner fin a la pobreza y el hambre, en todas sus formas y dimensiones, y a garantizar que todos los seres humanos puedan alcanzar su potencial en dignidad e igualdad y en un ambiente saludable. Planeta -Estamos decididos a proteger el planeta de la degradación, incluso a través del consumo y la producción sostenibles, gestionando de manera sostenible sus recursos naturales y tomando medidas urgentes sobre el cambio climático, para que pueda apoyar las necesidades de las generaciones presentes y futuras. Prosperidad - Estamos decididos a garantizar que todos los seres humanos puedan disfrutar de vidas prósperas y satisfactorias y que el progreso económico, social y tecnológico se produzca en armonía con la naturaleza. Paz - Estamos decididos a fomentar sociedades pacíficas, justas e inclusivas que estén libres de miedo y violencia. No puede haber desarrollo sostenible sin paz ni paz sin desarrollo sostenible. Asociación -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4" name="Shape 634"/>
        <p:cNvGrpSpPr/>
        <p:nvPr/>
      </p:nvGrpSpPr>
      <p:grpSpPr>
        <a:xfrm>
          <a:off x="0" y="0"/>
          <a:ext cx="0" cy="0"/>
          <a:chOff x="0" y="0"/>
          <a:chExt cx="0" cy="0"/>
        </a:xfrm>
      </p:grpSpPr>
      <p:sp>
        <p:nvSpPr>
          <p:cNvPr id="635" name="Google Shape;635;p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6" name="Google Shape;636;p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37" name="Google Shape;637;p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8" name="Shape 318"/>
        <p:cNvGrpSpPr/>
        <p:nvPr/>
      </p:nvGrpSpPr>
      <p:grpSpPr>
        <a:xfrm>
          <a:off x="0" y="0"/>
          <a:ext cx="0" cy="0"/>
          <a:chOff x="0" y="0"/>
          <a:chExt cx="0" cy="0"/>
        </a:xfrm>
      </p:grpSpPr>
      <p:sp>
        <p:nvSpPr>
          <p:cNvPr id="319" name="Google Shape;319;g8bbfa7c4b1_1_3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0" name="Google Shape;320;g8bbfa7c4b1_1_31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6" name="Shape 646"/>
        <p:cNvGrpSpPr/>
        <p:nvPr/>
      </p:nvGrpSpPr>
      <p:grpSpPr>
        <a:xfrm>
          <a:off x="0" y="0"/>
          <a:ext cx="0" cy="0"/>
          <a:chOff x="0" y="0"/>
          <a:chExt cx="0" cy="0"/>
        </a:xfrm>
      </p:grpSpPr>
      <p:sp>
        <p:nvSpPr>
          <p:cNvPr id="647" name="Google Shape;647;g8bbfa7c4b1_1_223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8" name="Google Shape;648;g8bbfa7c4b1_1_22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3" name="Shape 653"/>
        <p:cNvGrpSpPr/>
        <p:nvPr/>
      </p:nvGrpSpPr>
      <p:grpSpPr>
        <a:xfrm>
          <a:off x="0" y="0"/>
          <a:ext cx="0" cy="0"/>
          <a:chOff x="0" y="0"/>
          <a:chExt cx="0" cy="0"/>
        </a:xfrm>
      </p:grpSpPr>
      <p:sp>
        <p:nvSpPr>
          <p:cNvPr id="654" name="Google Shape;654;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5" name="Google Shape;655;p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0"/>
              </a:spcAft>
              <a:buClr>
                <a:srgbClr val="333333"/>
              </a:buClr>
              <a:buSzPts val="850"/>
              <a:buFont typeface="Calibri"/>
              <a:buNone/>
            </a:pPr>
            <a:r>
              <a:rPr lang="en-US" sz="850">
                <a:solidFill>
                  <a:srgbClr val="333333"/>
                </a:solidFill>
              </a:rPr>
              <a:t>Las organizaciones no gubernamentales (ONG) participan de manera vital en el sistema internacional. Aportan información e ideas valiosas, abogan eficazmente por un cambio positivo, proporcionan capacidad operativa esencial en situaciones de emergencia y esfuerzos de desarrollo, y generalmente aumentan la rendición de cuentas y la legitimidad del proceso de gobernanza mundial. El Secretario General ha afirmado con frecuencia la importancia de las ONG para las Naciones Unidas. Una y otra vez, se ha referido a las ONG como "socios indispensables" de las Naciones Unidas, cuyo papel es más importante que nunca para ayudar a la organización a alcanzar sus objetivos. Ha afirmado que las ONG son socios en "el proceso de deliberación y formación de políticas", así como en "la ejecución de políticas". Otros altos funcionarios de las Naciones Unidas, así como muchas delegaciones, han expresado las mismas ideas.</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61" name="Shape 661"/>
        <p:cNvGrpSpPr/>
        <p:nvPr/>
      </p:nvGrpSpPr>
      <p:grpSpPr>
        <a:xfrm>
          <a:off x="0" y="0"/>
          <a:ext cx="0" cy="0"/>
          <a:chOff x="0" y="0"/>
          <a:chExt cx="0" cy="0"/>
        </a:xfrm>
      </p:grpSpPr>
      <p:sp>
        <p:nvSpPr>
          <p:cNvPr id="662" name="Google Shape;662;p3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63" name="Google Shape;663;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0" name="Shape 670"/>
        <p:cNvGrpSpPr/>
        <p:nvPr/>
      </p:nvGrpSpPr>
      <p:grpSpPr>
        <a:xfrm>
          <a:off x="0" y="0"/>
          <a:ext cx="0" cy="0"/>
          <a:chOff x="0" y="0"/>
          <a:chExt cx="0" cy="0"/>
        </a:xfrm>
      </p:grpSpPr>
      <p:sp>
        <p:nvSpPr>
          <p:cNvPr id="671" name="Google Shape;671;p3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2" name="Google Shape;672;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5" name="Shape 675"/>
        <p:cNvGrpSpPr/>
        <p:nvPr/>
      </p:nvGrpSpPr>
      <p:grpSpPr>
        <a:xfrm>
          <a:off x="0" y="0"/>
          <a:ext cx="0" cy="0"/>
          <a:chOff x="0" y="0"/>
          <a:chExt cx="0" cy="0"/>
        </a:xfrm>
      </p:grpSpPr>
      <p:sp>
        <p:nvSpPr>
          <p:cNvPr id="676" name="Google Shape;676;p3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7" name="Google Shape;677;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1" name="Shape 681"/>
        <p:cNvGrpSpPr/>
        <p:nvPr/>
      </p:nvGrpSpPr>
      <p:grpSpPr>
        <a:xfrm>
          <a:off x="0" y="0"/>
          <a:ext cx="0" cy="0"/>
          <a:chOff x="0" y="0"/>
          <a:chExt cx="0" cy="0"/>
        </a:xfrm>
      </p:grpSpPr>
      <p:sp>
        <p:nvSpPr>
          <p:cNvPr id="682" name="Google Shape;682;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3" name="Google Shape;683;p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457200" rtl="0" algn="l">
              <a:lnSpc>
                <a:spcPct val="109000"/>
              </a:lnSpc>
              <a:spcBef>
                <a:spcPts val="300"/>
              </a:spcBef>
              <a:spcAft>
                <a:spcPts val="0"/>
              </a:spcAft>
              <a:buClr>
                <a:srgbClr val="231F20"/>
              </a:buClr>
              <a:buSzPts val="1050"/>
              <a:buFont typeface="Calibri"/>
              <a:buNone/>
            </a:pPr>
            <a:r>
              <a:rPr lang="en-US" sz="1050">
                <a:solidFill>
                  <a:srgbClr val="231F20"/>
                </a:solidFill>
              </a:rPr>
              <a:t>En la reunión de la Conferencia de Liderazgo de Mujeres Religiosas de los Estados Unidos de 2000 (LCWR), Catherine Ferguson SNJM invitó a cualquier congregación religiosa interesada a formar una ONG de coalición para abogar en las Naciones Unidas en nombre de las mujeres y los niños. En diciembre de 2001 seis congregaciones se reunieron para elaborar una declaración de misión, un presupuesto y el nombre, UNANIMA International.    </a:t>
            </a:r>
            <a:endParaRPr/>
          </a:p>
          <a:p>
            <a:pPr indent="0" lvl="0" marL="457200" rtl="0" algn="l">
              <a:lnSpc>
                <a:spcPct val="109000"/>
              </a:lnSpc>
              <a:spcBef>
                <a:spcPts val="300"/>
              </a:spcBef>
              <a:spcAft>
                <a:spcPts val="0"/>
              </a:spcAft>
              <a:buClr>
                <a:srgbClr val="231F20"/>
              </a:buClr>
              <a:buSzPts val="1050"/>
              <a:buFont typeface="Calibri"/>
              <a:buNone/>
            </a:pPr>
            <a:r>
              <a:rPr lang="en-US" sz="1050">
                <a:solidFill>
                  <a:srgbClr val="231F20"/>
                </a:solidFill>
              </a:rPr>
              <a:t>Junio de 2002 marcó el comienzo corporativo oficial de la organización sin fines de lucro constituida en el estado de Nueva York. En la reunión de septiembre de 2002, la junta eligió un enfoque de dos años, aceptó los Estatutos, eligió un logotipo y revisó el primer sitio web.</a:t>
            </a:r>
            <a:endParaRPr/>
          </a:p>
          <a:p>
            <a:pPr indent="0" lvl="0" marL="0" rtl="0" algn="l">
              <a:spcBef>
                <a:spcPts val="0"/>
              </a:spcBef>
              <a:spcAft>
                <a:spcPts val="0"/>
              </a:spcAft>
              <a:buClr>
                <a:schemeClr val="dk1"/>
              </a:buClr>
              <a:buSzPts val="1200"/>
              <a:buFont typeface="Calibri"/>
              <a:buNone/>
            </a:pPr>
            <a:r>
              <a:rPr lang="en-US"/>
              <a:t>UNANIMA International recibió el Estado de las Comunicaciones Globales (anteriormente DPI) en el otoño de 2004. Luego recibimos el Estatus Consultivo Especial del ECOSOC el 21 de julio de 2005</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1" name="Shape 691"/>
        <p:cNvGrpSpPr/>
        <p:nvPr/>
      </p:nvGrpSpPr>
      <p:grpSpPr>
        <a:xfrm>
          <a:off x="0" y="0"/>
          <a:ext cx="0" cy="0"/>
          <a:chOff x="0" y="0"/>
          <a:chExt cx="0" cy="0"/>
        </a:xfrm>
      </p:grpSpPr>
      <p:sp>
        <p:nvSpPr>
          <p:cNvPr id="692" name="Google Shape;692;g8bbfa7c4b1_1_25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3" name="Google Shape;693;g8bbfa7c4b1_1_25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4" name="Google Shape;694;g8bbfa7c4b1_1_25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3" name="Shape 703"/>
        <p:cNvGrpSpPr/>
        <p:nvPr/>
      </p:nvGrpSpPr>
      <p:grpSpPr>
        <a:xfrm>
          <a:off x="0" y="0"/>
          <a:ext cx="0" cy="0"/>
          <a:chOff x="0" y="0"/>
          <a:chExt cx="0" cy="0"/>
        </a:xfrm>
      </p:grpSpPr>
      <p:sp>
        <p:nvSpPr>
          <p:cNvPr id="704" name="Google Shape;704;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5" name="Google Shape;705;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06" name="Google Shape;706;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5" name="Shape 715"/>
        <p:cNvGrpSpPr/>
        <p:nvPr/>
      </p:nvGrpSpPr>
      <p:grpSpPr>
        <a:xfrm>
          <a:off x="0" y="0"/>
          <a:ext cx="0" cy="0"/>
          <a:chOff x="0" y="0"/>
          <a:chExt cx="0" cy="0"/>
        </a:xfrm>
      </p:grpSpPr>
      <p:sp>
        <p:nvSpPr>
          <p:cNvPr id="716" name="Google Shape;716;p4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7" name="Google Shape;717;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3" name="Shape 723"/>
        <p:cNvGrpSpPr/>
        <p:nvPr/>
      </p:nvGrpSpPr>
      <p:grpSpPr>
        <a:xfrm>
          <a:off x="0" y="0"/>
          <a:ext cx="0" cy="0"/>
          <a:chOff x="0" y="0"/>
          <a:chExt cx="0" cy="0"/>
        </a:xfrm>
      </p:grpSpPr>
      <p:sp>
        <p:nvSpPr>
          <p:cNvPr id="724" name="Google Shape;724;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5" name="Google Shape;725;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En la imagen </a:t>
            </a:r>
            <a:endParaRPr/>
          </a:p>
          <a:p>
            <a:pPr indent="0" lvl="0" marL="0" rtl="0" algn="l">
              <a:spcBef>
                <a:spcPts val="0"/>
              </a:spcBef>
              <a:spcAft>
                <a:spcPts val="0"/>
              </a:spcAft>
              <a:buClr>
                <a:schemeClr val="dk1"/>
              </a:buClr>
              <a:buSzPts val="1200"/>
              <a:buFont typeface="Calibri"/>
              <a:buNone/>
            </a:pPr>
            <a:r>
              <a:rPr lang="en-US"/>
              <a:t>Haciendo intervenciones en las Comisiones oficiales de las Naciones Unidas, </a:t>
            </a:r>
            <a:endParaRPr/>
          </a:p>
          <a:p>
            <a:pPr indent="0" lvl="0" marL="0" rtl="0" algn="l">
              <a:spcBef>
                <a:spcPts val="0"/>
              </a:spcBef>
              <a:spcAft>
                <a:spcPts val="0"/>
              </a:spcAft>
              <a:buClr>
                <a:schemeClr val="dk1"/>
              </a:buClr>
              <a:buSzPts val="1200"/>
              <a:buFont typeface="Calibri"/>
              <a:buNone/>
            </a:pPr>
            <a:r>
              <a:rPr lang="en-US"/>
              <a:t>Reuniones y Eventos, Reunión con Estudiantes CSW- </a:t>
            </a:r>
            <a:endParaRPr/>
          </a:p>
          <a:p>
            <a:pPr indent="0" lvl="0" marL="0" rtl="0" algn="l">
              <a:spcBef>
                <a:spcPts val="0"/>
              </a:spcBef>
              <a:spcAft>
                <a:spcPts val="0"/>
              </a:spcAft>
              <a:buClr>
                <a:schemeClr val="dk1"/>
              </a:buClr>
              <a:buSzPts val="1200"/>
              <a:buFont typeface="Calibri"/>
              <a:buNone/>
            </a:pPr>
            <a:r>
              <a:rPr lang="en-US"/>
              <a:t>Asistiendo a Comisiones Día Internacional para la Erradicación de la Pobreza- </a:t>
            </a:r>
            <a:endParaRPr/>
          </a:p>
          <a:p>
            <a:pPr indent="0" lvl="0" marL="0" rtl="0" algn="l">
              <a:spcBef>
                <a:spcPts val="0"/>
              </a:spcBef>
              <a:spcAft>
                <a:spcPts val="0"/>
              </a:spcAft>
              <a:buClr>
                <a:schemeClr val="dk1"/>
              </a:buClr>
              <a:buSzPts val="1200"/>
              <a:buFont typeface="Calibri"/>
              <a:buNone/>
            </a:pPr>
            <a:r>
              <a:rPr lang="en-US"/>
              <a:t>Planificación y participacion en eventos Nyc Rally- </a:t>
            </a:r>
            <a:endParaRPr/>
          </a:p>
          <a:p>
            <a:pPr indent="0" lvl="0" marL="0" rtl="0" algn="l">
              <a:spcBef>
                <a:spcPts val="0"/>
              </a:spcBef>
              <a:spcAft>
                <a:spcPts val="0"/>
              </a:spcAft>
              <a:buClr>
                <a:schemeClr val="dk1"/>
              </a:buClr>
              <a:buSzPts val="1200"/>
              <a:buFont typeface="Calibri"/>
              <a:buNone/>
            </a:pPr>
            <a:r>
              <a:rPr lang="en-US"/>
              <a:t>Abogando a través de la Acción Colectiva</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3" name="Shape 333"/>
        <p:cNvGrpSpPr/>
        <p:nvPr/>
      </p:nvGrpSpPr>
      <p:grpSpPr>
        <a:xfrm>
          <a:off x="0" y="0"/>
          <a:ext cx="0" cy="0"/>
          <a:chOff x="0" y="0"/>
          <a:chExt cx="0" cy="0"/>
        </a:xfrm>
      </p:grpSpPr>
      <p:sp>
        <p:nvSpPr>
          <p:cNvPr id="334" name="Google Shape;334;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 name="Google Shape;335;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5" name="Shape 735"/>
        <p:cNvGrpSpPr/>
        <p:nvPr/>
      </p:nvGrpSpPr>
      <p:grpSpPr>
        <a:xfrm>
          <a:off x="0" y="0"/>
          <a:ext cx="0" cy="0"/>
          <a:chOff x="0" y="0"/>
          <a:chExt cx="0" cy="0"/>
        </a:xfrm>
      </p:grpSpPr>
      <p:sp>
        <p:nvSpPr>
          <p:cNvPr id="736" name="Google Shape;736;p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7" name="Google Shape;737;p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Imagen del evento del lado de HLPF trayendo voces de base a las Naciones Unidas.</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4" name="Shape 744"/>
        <p:cNvGrpSpPr/>
        <p:nvPr/>
      </p:nvGrpSpPr>
      <p:grpSpPr>
        <a:xfrm>
          <a:off x="0" y="0"/>
          <a:ext cx="0" cy="0"/>
          <a:chOff x="0" y="0"/>
          <a:chExt cx="0" cy="0"/>
        </a:xfrm>
      </p:grpSpPr>
      <p:sp>
        <p:nvSpPr>
          <p:cNvPr id="745" name="Google Shape;745;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6" name="Google Shape;746;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200"/>
              <a:buFont typeface="Calibri"/>
              <a:buNone/>
            </a:pPr>
            <a:r>
              <a:rPr lang="en-US" sz="1200"/>
              <a:t>El Comité de ONG de Desarrollo Social es una coalición de organizaciones dedicadas a trabajar por el cambio y el desarrollo social centrados en las personas a través de las Naciones Unidas. La misión del Comité de ONG sobre Migración (CoM) es fomentar la protección y promoción de los derechos humanos de los migrantes de conformidad con la Carta de las Naciones Unidas.  Misión para WGEH todavía en construcción!! Añadir El Grupo Mayor de ONG tiene la tarea de facilitar la participación y mejorar la participación de las organizaciones no gubernamentales en los procesos relacionados directa e indirectamente con el Foro Político de Alto Nivel. Cuando es posible, trabajamos para organizar puestos en nombre de los miembros que se entregarán en varios espacios de las Naciones Unidas.  No se puede encontrar la misión para la ONG Hábitat Sin embargo, Hábitat III ofreció una oportunidad única para discutir los desafíos importantes de cómo las ciudades, pueblos y aldeas pueden ser planeados y administrados, con el fin de cumplir su papel como motores del desarrollo sostenible, y cómo ...</a:t>
            </a:r>
            <a:endParaRPr sz="1300">
              <a:solidFill>
                <a:srgbClr val="404040"/>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53" name="Shape 753"/>
        <p:cNvGrpSpPr/>
        <p:nvPr/>
      </p:nvGrpSpPr>
      <p:grpSpPr>
        <a:xfrm>
          <a:off x="0" y="0"/>
          <a:ext cx="0" cy="0"/>
          <a:chOff x="0" y="0"/>
          <a:chExt cx="0" cy="0"/>
        </a:xfrm>
      </p:grpSpPr>
      <p:sp>
        <p:nvSpPr>
          <p:cNvPr id="754" name="Google Shape;754;p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5" name="Google Shape;755;p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Imágenes de nuestros miembros que contribuyen a iniciativas de base y promoción a nivel local</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6" name="Shape 766"/>
        <p:cNvGrpSpPr/>
        <p:nvPr/>
      </p:nvGrpSpPr>
      <p:grpSpPr>
        <a:xfrm>
          <a:off x="0" y="0"/>
          <a:ext cx="0" cy="0"/>
          <a:chOff x="0" y="0"/>
          <a:chExt cx="0" cy="0"/>
        </a:xfrm>
      </p:grpSpPr>
      <p:sp>
        <p:nvSpPr>
          <p:cNvPr id="767" name="Google Shape;767;g8bbfa7c4b1_1_27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8" name="Google Shape;768;g8bbfa7c4b1_1_27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Explanation of Passion to Product Diagram</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87" name="Shape 787"/>
        <p:cNvGrpSpPr/>
        <p:nvPr/>
      </p:nvGrpSpPr>
      <p:grpSpPr>
        <a:xfrm>
          <a:off x="0" y="0"/>
          <a:ext cx="0" cy="0"/>
          <a:chOff x="0" y="0"/>
          <a:chExt cx="0" cy="0"/>
        </a:xfrm>
      </p:grpSpPr>
      <p:sp>
        <p:nvSpPr>
          <p:cNvPr id="788" name="Google Shape;788;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9" name="Google Shape;789;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Explanation of Passion to Product Diagram</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08" name="Shape 808"/>
        <p:cNvGrpSpPr/>
        <p:nvPr/>
      </p:nvGrpSpPr>
      <p:grpSpPr>
        <a:xfrm>
          <a:off x="0" y="0"/>
          <a:ext cx="0" cy="0"/>
          <a:chOff x="0" y="0"/>
          <a:chExt cx="0" cy="0"/>
        </a:xfrm>
      </p:grpSpPr>
      <p:sp>
        <p:nvSpPr>
          <p:cNvPr id="809" name="Google Shape;809;p4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0" name="Google Shape;810;p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16" name="Shape 816"/>
        <p:cNvGrpSpPr/>
        <p:nvPr/>
      </p:nvGrpSpPr>
      <p:grpSpPr>
        <a:xfrm>
          <a:off x="0" y="0"/>
          <a:ext cx="0" cy="0"/>
          <a:chOff x="0" y="0"/>
          <a:chExt cx="0" cy="0"/>
        </a:xfrm>
      </p:grpSpPr>
      <p:sp>
        <p:nvSpPr>
          <p:cNvPr id="817" name="Google Shape;817;p5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8" name="Google Shape;818;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22" name="Shape 822"/>
        <p:cNvGrpSpPr/>
        <p:nvPr/>
      </p:nvGrpSpPr>
      <p:grpSpPr>
        <a:xfrm>
          <a:off x="0" y="0"/>
          <a:ext cx="0" cy="0"/>
          <a:chOff x="0" y="0"/>
          <a:chExt cx="0" cy="0"/>
        </a:xfrm>
      </p:grpSpPr>
      <p:sp>
        <p:nvSpPr>
          <p:cNvPr id="823" name="Google Shape;823;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4" name="Google Shape;824;p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200"/>
              <a:buFont typeface="Calibri"/>
              <a:buNone/>
            </a:pPr>
            <a:r>
              <a:rPr lang="en-US" sz="1200"/>
              <a:t>Se dice :Las mujeres sostienen la mitad del cielo'.  Lamentablemente, esto no se refleja a menudo en la forma en que debería ser, especialmente desde la perspectiva económica. Los mayores obstáculos estructurales para el empoderamiento económico de las mujeres son la carga desproporcionada de las mujeres de cuidados no remunerados y trabajo doméstico en el hogar. Les impide seguir la educación, la formación de habilidades y ocupar trabajos remunerados. Según el informe del PNUD sobre la igualdad de género, se estima que la labor de cuidado no remunerada emprendida por las mujeres en la actualidad "equivale hasta 10 billones de dólares de producción al año, aproximadamente equivalentes al 13 por ciento del PIB mundial". Además de la exclusión económica, las mujeres son sometidas a prácticas sociales, culturales y tradicionales como el patriarcado que las limita a sus hogares. Las mujeres no sólo se ven más afectadas por estos problemas, sino que también poseen ideas y liderazgo para resolverlos. La discriminación de género sigue reteniendo a demasiadas mujeres, esto a su vez frena nuestro mundo. Esta es la razón por la que la igualdad de género tiene un objetivo específico.  Como las mujeres, Childr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33" name="Shape 833"/>
        <p:cNvGrpSpPr/>
        <p:nvPr/>
      </p:nvGrpSpPr>
      <p:grpSpPr>
        <a:xfrm>
          <a:off x="0" y="0"/>
          <a:ext cx="0" cy="0"/>
          <a:chOff x="0" y="0"/>
          <a:chExt cx="0" cy="0"/>
        </a:xfrm>
      </p:grpSpPr>
      <p:sp>
        <p:nvSpPr>
          <p:cNvPr id="834" name="Google Shape;834;g8bbfa7c4b1_1_28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5" name="Google Shape;835;g8bbfa7c4b1_1_28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500"/>
              </a:spcBef>
              <a:spcAft>
                <a:spcPts val="0"/>
              </a:spcAft>
              <a:buClr>
                <a:srgbClr val="000000"/>
              </a:buClr>
              <a:buSzPts val="1100"/>
              <a:buFont typeface="Arial"/>
              <a:buNone/>
            </a:pPr>
            <a:r>
              <a:rPr lang="en-US" sz="1350">
                <a:solidFill>
                  <a:srgbClr val="333333"/>
                </a:solidFill>
              </a:rPr>
              <a:t>The 2030 Agenda highlights that Sustainable Development must be at the service of Human Dignity, for development of the whole person. This is reflected in its focus to eradicate poverty and hunger to ensure a life of dignity to all people living in poverty. It is further upheld in the human rights language used in framing the goals and targets and the call to implement them from a rights-based approach. Human rights offer guidance for the implementation of the 2030 Agenda for Sustainable Development. Likewise, the 2030 Agenda and the SDGs can contribute substantially to the realisation of human rights.</a:t>
            </a:r>
            <a:endParaRPr sz="1350">
              <a:solidFill>
                <a:srgbClr val="333333"/>
              </a:solidFill>
            </a:endParaRPr>
          </a:p>
          <a:p>
            <a:pPr indent="0" lvl="0" marL="0" rtl="0" algn="l">
              <a:lnSpc>
                <a:spcPct val="115000"/>
              </a:lnSpc>
              <a:spcBef>
                <a:spcPts val="1500"/>
              </a:spcBef>
              <a:spcAft>
                <a:spcPts val="0"/>
              </a:spcAft>
              <a:buClr>
                <a:srgbClr val="000000"/>
              </a:buClr>
              <a:buSzPts val="1100"/>
              <a:buFont typeface="Arial"/>
              <a:buNone/>
            </a:pPr>
            <a:r>
              <a:rPr lang="en-US" sz="1350">
                <a:solidFill>
                  <a:srgbClr val="333333"/>
                </a:solidFill>
              </a:rPr>
              <a:t>The high degree of convergence between human rights and the 2030 Agenda for Sustainable Development implies that existing human rights mechanisms can directly assess and guide the implementation of the 2030 Agenda and its SDGs. Moreover, drawing on existing human rights mechanisms will ease the reporting burden of states, and enhance coherence, efficiency and accountability. Therefore a human rights based approach the the SDGs in integral.</a:t>
            </a:r>
            <a:endParaRPr sz="1350">
              <a:solidFill>
                <a:srgbClr val="333333"/>
              </a:solidFill>
            </a:endParaRPr>
          </a:p>
          <a:p>
            <a:pPr indent="0" lvl="0" marL="0" rtl="0" algn="l">
              <a:lnSpc>
                <a:spcPct val="115000"/>
              </a:lnSpc>
              <a:spcBef>
                <a:spcPts val="1500"/>
              </a:spcBef>
              <a:spcAft>
                <a:spcPts val="0"/>
              </a:spcAft>
              <a:buClr>
                <a:srgbClr val="000000"/>
              </a:buClr>
              <a:buSzPts val="1100"/>
              <a:buFont typeface="Arial"/>
              <a:buNone/>
            </a:pPr>
            <a:r>
              <a:rPr lang="en-US" sz="1350">
                <a:solidFill>
                  <a:srgbClr val="333333"/>
                </a:solidFill>
              </a:rPr>
              <a:t>The human rights based approach stipulates that: </a:t>
            </a:r>
            <a:endParaRPr sz="1350">
              <a:solidFill>
                <a:srgbClr val="333333"/>
              </a:solidFill>
            </a:endParaRPr>
          </a:p>
          <a:p>
            <a:pPr indent="-314325" lvl="0" marL="457200" rtl="0" algn="l">
              <a:lnSpc>
                <a:spcPct val="115000"/>
              </a:lnSpc>
              <a:spcBef>
                <a:spcPts val="3300"/>
              </a:spcBef>
              <a:spcAft>
                <a:spcPts val="0"/>
              </a:spcAft>
              <a:buClr>
                <a:srgbClr val="333333"/>
              </a:buClr>
              <a:buSzPts val="1350"/>
              <a:buFont typeface="Calibri"/>
              <a:buChar char="●"/>
            </a:pPr>
            <a:r>
              <a:rPr lang="en-US" sz="1350">
                <a:solidFill>
                  <a:srgbClr val="333333"/>
                </a:solidFill>
              </a:rPr>
              <a:t>Development should further the realisation of human rights;</a:t>
            </a:r>
            <a:endParaRPr sz="1350">
              <a:solidFill>
                <a:srgbClr val="333333"/>
              </a:solidFill>
            </a:endParaRPr>
          </a:p>
          <a:p>
            <a:pPr indent="-314325" lvl="0" marL="457200" rtl="0" algn="l">
              <a:lnSpc>
                <a:spcPct val="115000"/>
              </a:lnSpc>
              <a:spcBef>
                <a:spcPts val="0"/>
              </a:spcBef>
              <a:spcAft>
                <a:spcPts val="0"/>
              </a:spcAft>
              <a:buClr>
                <a:srgbClr val="333333"/>
              </a:buClr>
              <a:buSzPts val="1350"/>
              <a:buFont typeface="Calibri"/>
              <a:buChar char="●"/>
            </a:pPr>
            <a:r>
              <a:rPr lang="en-US" sz="1350">
                <a:solidFill>
                  <a:srgbClr val="333333"/>
                </a:solidFill>
              </a:rPr>
              <a:t>Human rights standards should guide development cooperation and programming; and</a:t>
            </a:r>
            <a:endParaRPr sz="1350">
              <a:solidFill>
                <a:srgbClr val="333333"/>
              </a:solidFill>
            </a:endParaRPr>
          </a:p>
          <a:p>
            <a:pPr indent="-314325" lvl="0" marL="457200" rtl="0" algn="l">
              <a:lnSpc>
                <a:spcPct val="115000"/>
              </a:lnSpc>
              <a:spcBef>
                <a:spcPts val="0"/>
              </a:spcBef>
              <a:spcAft>
                <a:spcPts val="0"/>
              </a:spcAft>
              <a:buClr>
                <a:srgbClr val="333333"/>
              </a:buClr>
              <a:buSzPts val="1350"/>
              <a:buFont typeface="Calibri"/>
              <a:buChar char="●"/>
            </a:pPr>
            <a:r>
              <a:rPr lang="en-US" sz="1350">
                <a:solidFill>
                  <a:srgbClr val="333333"/>
                </a:solidFill>
              </a:rPr>
              <a:t>Development cooperation contributes to the development of capacities of duty-bearers to meet their obligations and of rights-holders to claim their rights.</a:t>
            </a:r>
            <a:endParaRPr sz="1350">
              <a:solidFill>
                <a:srgbClr val="333333"/>
              </a:solidFill>
            </a:endParaRPr>
          </a:p>
          <a:p>
            <a:pPr indent="0" lvl="0" marL="0" rtl="0" algn="just">
              <a:lnSpc>
                <a:spcPct val="125454"/>
              </a:lnSpc>
              <a:spcBef>
                <a:spcPts val="3300"/>
              </a:spcBef>
              <a:spcAft>
                <a:spcPts val="0"/>
              </a:spcAft>
              <a:buClr>
                <a:schemeClr val="dk1"/>
              </a:buClr>
              <a:buSzPts val="1350"/>
              <a:buFont typeface="Calibri"/>
              <a:buNone/>
            </a:pPr>
            <a:r>
              <a:t/>
            </a:r>
            <a:endParaRPr sz="1350">
              <a:solidFill>
                <a:srgbClr val="333333"/>
              </a:solidFill>
            </a:endParaRPr>
          </a:p>
          <a:p>
            <a:pPr indent="0" lvl="0" marL="0" rtl="0" algn="l">
              <a:lnSpc>
                <a:spcPct val="115000"/>
              </a:lnSpc>
              <a:spcBef>
                <a:spcPts val="3300"/>
              </a:spcBef>
              <a:spcAft>
                <a:spcPts val="0"/>
              </a:spcAft>
              <a:buClr>
                <a:schemeClr val="dk1"/>
              </a:buClr>
              <a:buSzPts val="1350"/>
              <a:buFont typeface="Calibri"/>
              <a:buNone/>
            </a:pPr>
            <a:r>
              <a:t/>
            </a:r>
            <a:endParaRPr sz="1350">
              <a:solidFill>
                <a:srgbClr val="333333"/>
              </a:solidFill>
            </a:endParaRPr>
          </a:p>
          <a:p>
            <a:pPr indent="0" lvl="0" marL="0" rtl="0" algn="l">
              <a:spcBef>
                <a:spcPts val="3300"/>
              </a:spcBef>
              <a:spcAft>
                <a:spcPts val="0"/>
              </a:spcAft>
              <a:buClr>
                <a:schemeClr val="dk1"/>
              </a:buClr>
              <a:buSzPts val="1200"/>
              <a:buFont typeface="Calibri"/>
              <a:buNone/>
            </a:pPr>
            <a:r>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2" name="Shape 842"/>
        <p:cNvGrpSpPr/>
        <p:nvPr/>
      </p:nvGrpSpPr>
      <p:grpSpPr>
        <a:xfrm>
          <a:off x="0" y="0"/>
          <a:ext cx="0" cy="0"/>
          <a:chOff x="0" y="0"/>
          <a:chExt cx="0" cy="0"/>
        </a:xfrm>
      </p:grpSpPr>
      <p:sp>
        <p:nvSpPr>
          <p:cNvPr id="843" name="Google Shape;843;p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4" name="Google Shape;844;p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500"/>
              </a:spcBef>
              <a:spcAft>
                <a:spcPts val="0"/>
              </a:spcAft>
              <a:buClr>
                <a:srgbClr val="000000"/>
              </a:buClr>
              <a:buSzPts val="1100"/>
              <a:buFont typeface="Arial"/>
              <a:buNone/>
            </a:pPr>
            <a:r>
              <a:rPr lang="en-US" sz="1350">
                <a:solidFill>
                  <a:srgbClr val="333333"/>
                </a:solidFill>
              </a:rPr>
              <a:t>La Agenda 2030 destaca que el Desarrollo Sostenible debe estar al servicio de la Dignidad Humana, para el desarrollo de toda la persona. Esto se refleja en su enfoque para erradicar la pobreza y el hambre para garantizar una vida digna a todas las personas que viven en la pobreza. Se mantiene aún más en el lenguaje de derechos humanos utilizado para enmarcar los objetivos y metas y el llamado a aplicarlos desde un enfoque basado en los derechos. Los derechos humanos ofrecen orientación para la aplicación de la Agenda 2030 para el Desarrollo Sostenible. Asimismo, la Agenda 2030 y los ODS pueden contribuir sustancialmente a la realización de los derechos humanos.</a:t>
            </a:r>
            <a:endParaRPr/>
          </a:p>
          <a:p>
            <a:pPr indent="0" lvl="0" marL="0" rtl="0" algn="l">
              <a:lnSpc>
                <a:spcPct val="115000"/>
              </a:lnSpc>
              <a:spcBef>
                <a:spcPts val="1500"/>
              </a:spcBef>
              <a:spcAft>
                <a:spcPts val="0"/>
              </a:spcAft>
              <a:buClr>
                <a:srgbClr val="000000"/>
              </a:buClr>
              <a:buSzPts val="1100"/>
              <a:buFont typeface="Arial"/>
              <a:buNone/>
            </a:pPr>
            <a:r>
              <a:t/>
            </a:r>
            <a:endParaRPr sz="1350">
              <a:solidFill>
                <a:srgbClr val="333333"/>
              </a:solidFill>
            </a:endParaRPr>
          </a:p>
          <a:p>
            <a:pPr indent="0" lvl="0" marL="0" rtl="0" algn="l">
              <a:lnSpc>
                <a:spcPct val="115000"/>
              </a:lnSpc>
              <a:spcBef>
                <a:spcPts val="1500"/>
              </a:spcBef>
              <a:spcAft>
                <a:spcPts val="0"/>
              </a:spcAft>
              <a:buClr>
                <a:srgbClr val="000000"/>
              </a:buClr>
              <a:buSzPts val="1100"/>
              <a:buFont typeface="Arial"/>
              <a:buNone/>
            </a:pPr>
            <a:r>
              <a:rPr lang="en-US" sz="1350">
                <a:solidFill>
                  <a:srgbClr val="333333"/>
                </a:solidFill>
              </a:rPr>
              <a:t>El alto grado de convergencia entre los derechos humanos y la Agenda 2030 para el Desarrollo Sostenible implica que los mecanismos de derechos humanos existentes pueden evaluar y guiar directamente la aplicación de la Agenda 2030 y sus ODS. Además, basándose en los mecanismos existentes de derechos humanos aliviará la carga de presentación de informes de los Estados y mejorará la coherencia, la eficiencia y la rendición de cuentas. Por lo tanto, un enfoque basado en los derechos humanos de los ODS en forma integral.</a:t>
            </a:r>
            <a:endParaRPr/>
          </a:p>
          <a:p>
            <a:pPr indent="0" lvl="0" marL="0" rtl="0" algn="l">
              <a:lnSpc>
                <a:spcPct val="115000"/>
              </a:lnSpc>
              <a:spcBef>
                <a:spcPts val="1500"/>
              </a:spcBef>
              <a:spcAft>
                <a:spcPts val="0"/>
              </a:spcAft>
              <a:buClr>
                <a:srgbClr val="000000"/>
              </a:buClr>
              <a:buSzPts val="1100"/>
              <a:buFont typeface="Arial"/>
              <a:buNone/>
            </a:pPr>
            <a:r>
              <a:rPr lang="en-US" sz="1350">
                <a:solidFill>
                  <a:srgbClr val="333333"/>
                </a:solidFill>
              </a:rPr>
              <a:t>El enfoque basado en los derechos humanos estipula que:</a:t>
            </a:r>
            <a:endParaRPr/>
          </a:p>
          <a:p>
            <a:pPr indent="-285750" lvl="0" marL="285750" rtl="0" algn="l">
              <a:lnSpc>
                <a:spcPct val="115000"/>
              </a:lnSpc>
              <a:spcBef>
                <a:spcPts val="1500"/>
              </a:spcBef>
              <a:spcAft>
                <a:spcPts val="0"/>
              </a:spcAft>
              <a:buClr>
                <a:srgbClr val="000000"/>
              </a:buClr>
              <a:buSzPts val="1100"/>
              <a:buFont typeface="Noto Sans Symbols"/>
              <a:buChar char="▪"/>
            </a:pPr>
            <a:r>
              <a:rPr lang="en-US" sz="1350">
                <a:solidFill>
                  <a:srgbClr val="333333"/>
                </a:solidFill>
              </a:rPr>
              <a:t>El desarrollo debería promover la realización de los derechos humanos;</a:t>
            </a:r>
            <a:endParaRPr/>
          </a:p>
          <a:p>
            <a:pPr indent="-285750" lvl="0" marL="285750" rtl="0" algn="l">
              <a:lnSpc>
                <a:spcPct val="115000"/>
              </a:lnSpc>
              <a:spcBef>
                <a:spcPts val="1500"/>
              </a:spcBef>
              <a:spcAft>
                <a:spcPts val="0"/>
              </a:spcAft>
              <a:buClr>
                <a:srgbClr val="000000"/>
              </a:buClr>
              <a:buSzPts val="1100"/>
              <a:buFont typeface="Noto Sans Symbols"/>
              <a:buChar char="▪"/>
            </a:pPr>
            <a:r>
              <a:rPr lang="en-US" sz="1350">
                <a:solidFill>
                  <a:srgbClr val="333333"/>
                </a:solidFill>
              </a:rPr>
              <a:t>Las normas de derechos humanos deben guiar la cooperación y la programación del desarrollo</a:t>
            </a:r>
            <a:endParaRPr/>
          </a:p>
          <a:p>
            <a:pPr indent="-285750" lvl="0" marL="285750" rtl="0" algn="l">
              <a:lnSpc>
                <a:spcPct val="115000"/>
              </a:lnSpc>
              <a:spcBef>
                <a:spcPts val="1500"/>
              </a:spcBef>
              <a:spcAft>
                <a:spcPts val="0"/>
              </a:spcAft>
              <a:buClr>
                <a:srgbClr val="000000"/>
              </a:buClr>
              <a:buSzPts val="1100"/>
              <a:buFont typeface="Noto Sans Symbols"/>
              <a:buChar char="▪"/>
            </a:pPr>
            <a:r>
              <a:rPr lang="en-US" sz="1350">
                <a:solidFill>
                  <a:srgbClr val="333333"/>
                </a:solidFill>
              </a:rPr>
              <a:t>La cooperación para el desarrollo contribuye al desarrollo de las capacidades de los titulares de derechos para cumplir con sus obligaciones y de los titulares de derechos de reclamar sus derechos.</a:t>
            </a:r>
            <a:endParaRPr sz="1350">
              <a:solidFill>
                <a:srgbClr val="333333"/>
              </a:solidFill>
            </a:endParaRPr>
          </a:p>
          <a:p>
            <a:pPr indent="0" lvl="0" marL="0" rtl="0" algn="l">
              <a:lnSpc>
                <a:spcPct val="115000"/>
              </a:lnSpc>
              <a:spcBef>
                <a:spcPts val="3300"/>
              </a:spcBef>
              <a:spcAft>
                <a:spcPts val="0"/>
              </a:spcAft>
              <a:buClr>
                <a:schemeClr val="dk1"/>
              </a:buClr>
              <a:buSzPts val="1350"/>
              <a:buFont typeface="Calibri"/>
              <a:buNone/>
            </a:pPr>
            <a:r>
              <a:t/>
            </a:r>
            <a:endParaRPr sz="1350">
              <a:solidFill>
                <a:srgbClr val="333333"/>
              </a:solidFill>
            </a:endParaRPr>
          </a:p>
          <a:p>
            <a:pPr indent="0" lvl="0" marL="0" rtl="0" algn="l">
              <a:spcBef>
                <a:spcPts val="3300"/>
              </a:spcBef>
              <a:spcAft>
                <a:spcPts val="0"/>
              </a:spcAft>
              <a:buClr>
                <a:schemeClr val="dk1"/>
              </a:buClr>
              <a:buSzPts val="1200"/>
              <a:buFont typeface="Calibri"/>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1" name="Shape 341"/>
        <p:cNvGrpSpPr/>
        <p:nvPr/>
      </p:nvGrpSpPr>
      <p:grpSpPr>
        <a:xfrm>
          <a:off x="0" y="0"/>
          <a:ext cx="0" cy="0"/>
          <a:chOff x="0" y="0"/>
          <a:chExt cx="0" cy="0"/>
        </a:xfrm>
      </p:grpSpPr>
      <p:sp>
        <p:nvSpPr>
          <p:cNvPr id="342" name="Google Shape;342;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3" name="Google Shape;343;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Desde sus humildes comienzos de 7 miembros,, Francisca Mota, CCV; Jean O'Meara, SHCJ, Pres.; Janice Farnham, RJM, Vicepresidenta; Jacinta Powers, OSU; Roselle Santivasi, MSC Sec/Treas; Lise Gagnon, SNJM; Catherine Ferguson, SNJM, Coordinadora; Pat Hayes, CSA UI ha crecido y evolucionado en los últimos 17 años. Aquí puede ver una imagen de nuestra reunión más reciente de la Junta Directiva (marzo de 2019).  Arriba: Back Row -Stacy Hanrahan, Barbara Jean Head, Nonata Bezerra, Cathy Sheehan, Ellen Sinclair, Anne McCabe, Fran Gorsuch, Janice Belanger, Margaret Fyfe, Margaret Scott, Maureen Foltz, Pereka Nyirenda, Josee Therrien, Ces Martin, Eileen Davey Front Row, Jean Quinn, Lucille Goulet,</a:t>
            </a:r>
            <a:r>
              <a:rPr lang="en-US" sz="1200"/>
              <a:t> Mary Akinwale and Janet Petersworth</a:t>
            </a:r>
            <a:endParaRPr/>
          </a:p>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1" name="Shape 851"/>
        <p:cNvGrpSpPr/>
        <p:nvPr/>
      </p:nvGrpSpPr>
      <p:grpSpPr>
        <a:xfrm>
          <a:off x="0" y="0"/>
          <a:ext cx="0" cy="0"/>
          <a:chOff x="0" y="0"/>
          <a:chExt cx="0" cy="0"/>
        </a:xfrm>
      </p:grpSpPr>
      <p:sp>
        <p:nvSpPr>
          <p:cNvPr id="852" name="Google Shape;852;g8bbfa7c4b1_1_30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3" name="Google Shape;853;g8bbfa7c4b1_1_30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lang="en-US" sz="1200"/>
              <a:t>Initiated in July 2016, a special meeting called a High-Level Political Forum (HLPF), is held every year to review specific Goals and allow countries to present a Voluntary Report on Progress, in their country. The HLPF is the main mechanism for review of the goals at the United Nations.</a:t>
            </a:r>
            <a:endParaRPr sz="1200"/>
          </a:p>
          <a:p>
            <a:pPr indent="0" lvl="0" marL="0" rtl="0" algn="l">
              <a:lnSpc>
                <a:spcPct val="115000"/>
              </a:lnSpc>
              <a:spcBef>
                <a:spcPts val="0"/>
              </a:spcBef>
              <a:spcAft>
                <a:spcPts val="0"/>
              </a:spcAft>
              <a:buClr>
                <a:srgbClr val="000000"/>
              </a:buClr>
              <a:buSzPts val="1100"/>
              <a:buFont typeface="Arial"/>
              <a:buNone/>
            </a:pPr>
            <a:r>
              <a:t/>
            </a:r>
            <a:endParaRPr/>
          </a:p>
          <a:p>
            <a:pPr indent="0" lvl="0" marL="0" rtl="0" algn="l">
              <a:lnSpc>
                <a:spcPct val="115000"/>
              </a:lnSpc>
              <a:spcBef>
                <a:spcPts val="0"/>
              </a:spcBef>
              <a:spcAft>
                <a:spcPts val="0"/>
              </a:spcAft>
              <a:buClr>
                <a:srgbClr val="000000"/>
              </a:buClr>
              <a:buSzPts val="1100"/>
              <a:buFont typeface="Arial"/>
              <a:buNone/>
            </a:pPr>
            <a:r>
              <a:rPr lang="en-US"/>
              <a:t>Molly finish</a:t>
            </a:r>
            <a:endParaRPr/>
          </a:p>
          <a:p>
            <a:pPr indent="0" lvl="0" marL="0" rtl="0" algn="l">
              <a:spcBef>
                <a:spcPts val="0"/>
              </a:spcBef>
              <a:spcAft>
                <a:spcPts val="0"/>
              </a:spcAft>
              <a:buClr>
                <a:schemeClr val="dk1"/>
              </a:buClr>
              <a:buSzPts val="1200"/>
              <a:buFont typeface="Calibri"/>
              <a:buNone/>
            </a:pPr>
            <a:r>
              <a:t/>
            </a:r>
            <a:endParaRPr/>
          </a:p>
          <a:p>
            <a:pPr indent="0" lvl="0" marL="0" rtl="0" algn="l">
              <a:lnSpc>
                <a:spcPct val="98181"/>
              </a:lnSpc>
              <a:spcBef>
                <a:spcPts val="1600"/>
              </a:spcBef>
              <a:spcAft>
                <a:spcPts val="0"/>
              </a:spcAft>
              <a:buClr>
                <a:srgbClr val="000000"/>
              </a:buClr>
              <a:buSzPts val="1100"/>
              <a:buFont typeface="Century Gothic"/>
              <a:buNone/>
            </a:pPr>
            <a:r>
              <a:rPr lang="en-US" sz="1200">
                <a:latin typeface="Century Gothic"/>
                <a:ea typeface="Century Gothic"/>
                <a:cs typeface="Century Gothic"/>
                <a:sym typeface="Century Gothic"/>
              </a:rPr>
              <a:t>This year, it’s 5</a:t>
            </a:r>
            <a:r>
              <a:rPr baseline="30000" lang="en-US" sz="1200">
                <a:latin typeface="Century Gothic"/>
                <a:ea typeface="Century Gothic"/>
                <a:cs typeface="Century Gothic"/>
                <a:sym typeface="Century Gothic"/>
              </a:rPr>
              <a:t>th </a:t>
            </a:r>
            <a:r>
              <a:rPr lang="en-US" sz="1200">
                <a:latin typeface="Century Gothic"/>
                <a:ea typeface="Century Gothic"/>
                <a:cs typeface="Century Gothic"/>
                <a:sym typeface="Century Gothic"/>
              </a:rPr>
              <a:t>year (2020), the HLPF will take a slightly different approach in reviewing the SDGs and review of them in the context of the theme rather than a group of the goals</a:t>
            </a:r>
            <a:endParaRPr/>
          </a:p>
          <a:p>
            <a:pPr indent="609584" lvl="0" marL="0" rtl="0" algn="l">
              <a:lnSpc>
                <a:spcPct val="98181"/>
              </a:lnSpc>
              <a:spcBef>
                <a:spcPts val="267"/>
              </a:spcBef>
              <a:spcAft>
                <a:spcPts val="0"/>
              </a:spcAft>
              <a:buClr>
                <a:schemeClr val="dk1"/>
              </a:buClr>
              <a:buSzPts val="1200"/>
              <a:buFont typeface="Century Gothic"/>
              <a:buNone/>
            </a:pPr>
            <a:r>
              <a:rPr lang="en-US" sz="1200">
                <a:latin typeface="Century Gothic"/>
                <a:ea typeface="Century Gothic"/>
                <a:cs typeface="Century Gothic"/>
                <a:sym typeface="Century Gothic"/>
              </a:rPr>
              <a:t>In July under the auspices of the Economic and Social Council the SDGs will be reviewed under the theme.</a:t>
            </a:r>
            <a:endParaRPr/>
          </a:p>
          <a:p>
            <a:pPr indent="609584" lvl="0" marL="0" rtl="0" algn="l">
              <a:lnSpc>
                <a:spcPct val="98181"/>
              </a:lnSpc>
              <a:spcBef>
                <a:spcPts val="533"/>
              </a:spcBef>
              <a:spcAft>
                <a:spcPts val="0"/>
              </a:spcAft>
              <a:buClr>
                <a:srgbClr val="000000"/>
              </a:buClr>
              <a:buSzPts val="1100"/>
              <a:buFont typeface="Calibri"/>
              <a:buNone/>
            </a:pPr>
            <a:r>
              <a:rPr i="1" lang="en-US" sz="1200">
                <a:solidFill>
                  <a:srgbClr val="2E75B5"/>
                </a:solidFill>
              </a:rPr>
              <a:t>"Accelerated action and transformative pathways: realizing the decade of action and delivery for sustainable development "</a:t>
            </a:r>
            <a:r>
              <a:rPr lang="en-US" sz="1200">
                <a:solidFill>
                  <a:srgbClr val="2E75B5"/>
                </a:solidFill>
              </a:rPr>
              <a:t>.</a:t>
            </a:r>
            <a:endParaRPr sz="1200">
              <a:solidFill>
                <a:srgbClr val="2E75B5"/>
              </a:solidFill>
              <a:latin typeface="Century Gothic"/>
              <a:ea typeface="Century Gothic"/>
              <a:cs typeface="Century Gothic"/>
              <a:sym typeface="Century Gothic"/>
            </a:endParaRPr>
          </a:p>
          <a:p>
            <a:pPr indent="609584" lvl="0" marL="0" rtl="0" algn="l">
              <a:lnSpc>
                <a:spcPct val="98181"/>
              </a:lnSpc>
              <a:spcBef>
                <a:spcPts val="533"/>
              </a:spcBef>
              <a:spcAft>
                <a:spcPts val="0"/>
              </a:spcAft>
              <a:buClr>
                <a:srgbClr val="000000"/>
              </a:buClr>
              <a:buSzPts val="1100"/>
              <a:buFont typeface="Calibri"/>
              <a:buNone/>
            </a:pPr>
            <a:r>
              <a:t/>
            </a:r>
            <a:endParaRPr sz="1200">
              <a:latin typeface="Century Gothic"/>
              <a:ea typeface="Century Gothic"/>
              <a:cs typeface="Century Gothic"/>
              <a:sym typeface="Century Gothic"/>
            </a:endParaRPr>
          </a:p>
          <a:p>
            <a:pPr indent="609584" lvl="0" marL="0" rtl="0" algn="l">
              <a:lnSpc>
                <a:spcPct val="98181"/>
              </a:lnSpc>
              <a:spcBef>
                <a:spcPts val="533"/>
              </a:spcBef>
              <a:spcAft>
                <a:spcPts val="0"/>
              </a:spcAft>
              <a:buClr>
                <a:schemeClr val="dk1"/>
              </a:buClr>
              <a:buSzPts val="1200"/>
              <a:buFont typeface="Calibri"/>
              <a:buNone/>
            </a:pPr>
            <a:r>
              <a:rPr lang="en-US" sz="1200"/>
              <a:t>In 2020 convened under the auspices of the Economic and Social Council, will be held from Tuesday, 7 July, to Thursday, 16 July 2020, including the three-day ministerial meeting of the forum from Tuesday, 14 July, to Thursday, 16 July 2020. </a:t>
            </a:r>
            <a:endParaRPr/>
          </a:p>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58" name="Shape 858"/>
        <p:cNvGrpSpPr/>
        <p:nvPr/>
      </p:nvGrpSpPr>
      <p:grpSpPr>
        <a:xfrm>
          <a:off x="0" y="0"/>
          <a:ext cx="0" cy="0"/>
          <a:chOff x="0" y="0"/>
          <a:chExt cx="0" cy="0"/>
        </a:xfrm>
      </p:grpSpPr>
      <p:sp>
        <p:nvSpPr>
          <p:cNvPr id="859" name="Google Shape;859;p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0" name="Google Shape;860;p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rgbClr val="000000"/>
              </a:buClr>
              <a:buSzPts val="1100"/>
              <a:buFont typeface="Arial"/>
              <a:buNone/>
            </a:pPr>
            <a:r>
              <a:rPr lang="en-US" sz="1200"/>
              <a:t>Iniciada en julio de 2016, cada año se celebra una reunión especial llamada Foro Político de Alto Nivel (HLPF, por susten para examinar objetivos específicos) y permitir a los países presentar un Informe Voluntario sobre el Progreso en su país. El HLPF es el principal mecanismo para el examen de los objetivos en las Naciones Unidas.</a:t>
            </a:r>
            <a:endParaRPr/>
          </a:p>
          <a:p>
            <a:pPr indent="0" lvl="0" marL="0" rtl="0" algn="l">
              <a:lnSpc>
                <a:spcPct val="115000"/>
              </a:lnSpc>
              <a:spcBef>
                <a:spcPts val="0"/>
              </a:spcBef>
              <a:spcAft>
                <a:spcPts val="0"/>
              </a:spcAft>
              <a:buClr>
                <a:srgbClr val="000000"/>
              </a:buClr>
              <a:buSzPts val="1100"/>
              <a:buFont typeface="Arial"/>
              <a:buNone/>
            </a:pPr>
            <a:r>
              <a:t/>
            </a:r>
            <a:endParaRPr/>
          </a:p>
          <a:p>
            <a:pPr indent="0" lvl="0" marL="0" rtl="0" algn="l">
              <a:lnSpc>
                <a:spcPct val="98181"/>
              </a:lnSpc>
              <a:spcBef>
                <a:spcPts val="1600"/>
              </a:spcBef>
              <a:spcAft>
                <a:spcPts val="0"/>
              </a:spcAft>
              <a:buClr>
                <a:srgbClr val="000000"/>
              </a:buClr>
              <a:buSzPts val="1100"/>
              <a:buFont typeface="Century Gothic"/>
              <a:buNone/>
            </a:pPr>
            <a:r>
              <a:rPr lang="en-US" sz="1200">
                <a:latin typeface="Century Gothic"/>
                <a:ea typeface="Century Gothic"/>
                <a:cs typeface="Century Gothic"/>
                <a:sym typeface="Century Gothic"/>
              </a:rPr>
              <a:t>Este año, es 5o año (2020), el HLPF tomará un enfoque ligeramente diferente en la revisión de los ODS y la revisión de los mismos en el contexto del tema en lugar de un grupo de los objetivos</a:t>
            </a:r>
            <a:endParaRPr/>
          </a:p>
          <a:p>
            <a:pPr indent="0" lvl="1" marL="457200" rtl="0" algn="l">
              <a:lnSpc>
                <a:spcPct val="98181"/>
              </a:lnSpc>
              <a:spcBef>
                <a:spcPts val="1600"/>
              </a:spcBef>
              <a:spcAft>
                <a:spcPts val="0"/>
              </a:spcAft>
              <a:buClr>
                <a:srgbClr val="000000"/>
              </a:buClr>
              <a:buSzPts val="1100"/>
              <a:buFont typeface="Century Gothic"/>
              <a:buNone/>
            </a:pPr>
            <a:r>
              <a:rPr lang="en-US" sz="1200">
                <a:latin typeface="Century Gothic"/>
                <a:ea typeface="Century Gothic"/>
                <a:cs typeface="Century Gothic"/>
                <a:sym typeface="Century Gothic"/>
              </a:rPr>
              <a:t>En julio, bajo los auspicios del Consejo Económico y Social, los ODS se revisarán bajo el tema. "Acción acelerada y vías transformadoras: realización de la década de acción y entrega para el desarrollo sostenible".</a:t>
            </a:r>
            <a:endParaRPr/>
          </a:p>
          <a:p>
            <a:pPr indent="0" lvl="1" marL="457200" rtl="0" algn="l">
              <a:lnSpc>
                <a:spcPct val="98181"/>
              </a:lnSpc>
              <a:spcBef>
                <a:spcPts val="1600"/>
              </a:spcBef>
              <a:spcAft>
                <a:spcPts val="0"/>
              </a:spcAft>
              <a:buClr>
                <a:srgbClr val="000000"/>
              </a:buClr>
              <a:buSzPts val="1100"/>
              <a:buFont typeface="Calibri"/>
              <a:buNone/>
            </a:pPr>
            <a:r>
              <a:t/>
            </a:r>
            <a:endParaRPr sz="1200">
              <a:latin typeface="Century Gothic"/>
              <a:ea typeface="Century Gothic"/>
              <a:cs typeface="Century Gothic"/>
              <a:sym typeface="Century Gothic"/>
            </a:endParaRPr>
          </a:p>
          <a:p>
            <a:pPr indent="609585" lvl="0" marL="0" rtl="0" algn="l">
              <a:lnSpc>
                <a:spcPct val="98181"/>
              </a:lnSpc>
              <a:spcBef>
                <a:spcPts val="533"/>
              </a:spcBef>
              <a:spcAft>
                <a:spcPts val="0"/>
              </a:spcAft>
              <a:buClr>
                <a:schemeClr val="dk1"/>
              </a:buClr>
              <a:buSzPts val="1200"/>
              <a:buFont typeface="Calibri"/>
              <a:buNone/>
            </a:pPr>
            <a:r>
              <a:rPr lang="en-US" sz="1200"/>
              <a:t>En 2020, convocada bajo los auspicios del Consejo Económico y Social, se celebrará del martes 7 de julio al jueves 16 de julio de 2020, incluida la reunión ministerial de tres días del foro del martes 14 de julio al jueves 16 de julio de 2020.</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5" name="Shape 865"/>
        <p:cNvGrpSpPr/>
        <p:nvPr/>
      </p:nvGrpSpPr>
      <p:grpSpPr>
        <a:xfrm>
          <a:off x="0" y="0"/>
          <a:ext cx="0" cy="0"/>
          <a:chOff x="0" y="0"/>
          <a:chExt cx="0" cy="0"/>
        </a:xfrm>
      </p:grpSpPr>
      <p:sp>
        <p:nvSpPr>
          <p:cNvPr id="866" name="Google Shape;866;g8bbfa7c4b1_1_31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7" name="Google Shape;867;g8bbfa7c4b1_1_31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200"/>
              <a:buFont typeface="Calibri"/>
              <a:buNone/>
            </a:pPr>
            <a:r>
              <a:rPr lang="en-US"/>
              <a:t>Climate Change is real and it is impacting people everywhere. Experiences of extreme droughts, floods, hurricanes, forest fires, rising sea-levels, etc., by people in this country and around the world will validate it. The IPCC Report of 2018 lays out the urgency needed to reduce greenhouse gas emissions to limit global warming to 1.5-degree Celsius. This wake-up call was ignored by the 197 countries who gathered in Katowice, Poland in December 2018 for COP 24. The governments demonstrated their moral failure and unwillingness to create a Climate Just Pathway – directions and guidelines to implement Paris Climate agreement, which comes into force 2020. Climate has a specific Goal goal in the 2030 Agenda, Goal 13- Urgent Climate Action. Of course climate is connected to all of the SDGs and without a healthy planet we cannot achieve any of the other goals.</a:t>
            </a:r>
            <a:endParaRPr/>
          </a:p>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4" name="Shape 874"/>
        <p:cNvGrpSpPr/>
        <p:nvPr/>
      </p:nvGrpSpPr>
      <p:grpSpPr>
        <a:xfrm>
          <a:off x="0" y="0"/>
          <a:ext cx="0" cy="0"/>
          <a:chOff x="0" y="0"/>
          <a:chExt cx="0" cy="0"/>
        </a:xfrm>
      </p:grpSpPr>
      <p:sp>
        <p:nvSpPr>
          <p:cNvPr id="875" name="Google Shape;875;g8bbfa7c4b1_1_31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6" name="Google Shape;876;g8bbfa7c4b1_1_31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200"/>
              <a:buFont typeface="Calibri"/>
              <a:buNone/>
            </a:pPr>
            <a:r>
              <a:rPr lang="en-US" sz="1200"/>
              <a:t>Migration is one of the defining features of the 21st century. It contributes significantly to all aspects of economic and social development everywhere. </a:t>
            </a:r>
            <a:r>
              <a:rPr lang="en-US" sz="1200">
                <a:highlight>
                  <a:srgbClr val="FFFFFF"/>
                </a:highlight>
              </a:rPr>
              <a:t>The SDGs cannot be achieved without taking into account the rights and needs of refugees, internally displaced and stateless people.</a:t>
            </a:r>
            <a:endParaRPr sz="1200"/>
          </a:p>
          <a:p>
            <a:pPr indent="0" lvl="0" marL="0" rtl="0" algn="l">
              <a:lnSpc>
                <a:spcPct val="115000"/>
              </a:lnSpc>
              <a:spcBef>
                <a:spcPts val="1100"/>
              </a:spcBef>
              <a:spcAft>
                <a:spcPts val="0"/>
              </a:spcAft>
              <a:buClr>
                <a:schemeClr val="dk1"/>
              </a:buClr>
              <a:buSzPts val="1200"/>
              <a:buFont typeface="Calibri"/>
              <a:buNone/>
            </a:pPr>
            <a:r>
              <a:rPr lang="en-US" sz="1200"/>
              <a:t>Migration can be both negative and positive to development, and though the relationship between the two is increasingly recognised, it remains under-explored. If we want the 2030 Agenda and the SDGs to be achieved we must ensure migration contributes to positive development outcomes. To do this, we need to understand the impact of migration on the achievement of </a:t>
            </a:r>
            <a:r>
              <a:rPr i="1" lang="en-US" sz="1200"/>
              <a:t>all </a:t>
            </a:r>
            <a:r>
              <a:rPr lang="en-US" sz="1200"/>
              <a:t>SDGs, and – equally – the impact this achievement will have on future migration patterns.</a:t>
            </a:r>
            <a:endParaRPr sz="1200"/>
          </a:p>
          <a:p>
            <a:pPr indent="0" lvl="0" marL="0" rtl="0" algn="l">
              <a:lnSpc>
                <a:spcPct val="115000"/>
              </a:lnSpc>
              <a:spcBef>
                <a:spcPts val="1100"/>
              </a:spcBef>
              <a:spcAft>
                <a:spcPts val="0"/>
              </a:spcAft>
              <a:buClr>
                <a:schemeClr val="dk1"/>
              </a:buClr>
              <a:buSzPts val="1200"/>
              <a:buFont typeface="Calibri"/>
              <a:buNone/>
            </a:pPr>
            <a:r>
              <a:rPr lang="en-US" sz="1200"/>
              <a:t>While all 17 goals relate to migrants and refugees target 10.7 directly addresses the </a:t>
            </a:r>
            <a:r>
              <a:rPr lang="en-US" sz="1200">
                <a:highlight>
                  <a:srgbClr val="FFFFFF"/>
                </a:highlight>
              </a:rPr>
              <a:t>Facilitation of orderly, safe, regular and responsible migration and mobility of people, including through the implementation of planned and well-managed migration policies </a:t>
            </a:r>
            <a:endParaRPr/>
          </a:p>
          <a:p>
            <a:pPr indent="0" lvl="0" marL="0" rtl="0" algn="l">
              <a:lnSpc>
                <a:spcPct val="115000"/>
              </a:lnSpc>
              <a:spcBef>
                <a:spcPts val="1100"/>
              </a:spcBef>
              <a:spcAft>
                <a:spcPts val="0"/>
              </a:spcAft>
              <a:buClr>
                <a:schemeClr val="dk1"/>
              </a:buClr>
              <a:buSzPts val="1200"/>
              <a:buFont typeface="Calibri"/>
              <a:buNone/>
            </a:pPr>
            <a:r>
              <a:rPr lang="en-US" sz="1200">
                <a:highlight>
                  <a:srgbClr val="FFFFFF"/>
                </a:highlight>
              </a:rPr>
              <a:t>Recently the Global compact for Refugee and the Global Compact for Migration have been established. UNANIMA International was involved in advocacy efforts during their creation through the NGO Committee on Migration. At present we are advoaction for their successful implementation globally.</a:t>
            </a:r>
            <a:endParaRPr sz="1200"/>
          </a:p>
          <a:p>
            <a:pPr indent="0" lvl="0" marL="0" rtl="0" algn="l">
              <a:lnSpc>
                <a:spcPct val="115000"/>
              </a:lnSpc>
              <a:spcBef>
                <a:spcPts val="1100"/>
              </a:spcBef>
              <a:spcAft>
                <a:spcPts val="0"/>
              </a:spcAft>
              <a:buClr>
                <a:srgbClr val="444444"/>
              </a:buClr>
              <a:buSzPts val="1350"/>
              <a:buFont typeface="Calibri"/>
              <a:buNone/>
            </a:pPr>
            <a:r>
              <a:rPr lang="en-US" sz="1350">
                <a:solidFill>
                  <a:srgbClr val="444444"/>
                </a:solidFill>
              </a:rPr>
              <a:t> </a:t>
            </a:r>
            <a:endParaRPr sz="1350">
              <a:solidFill>
                <a:srgbClr val="444444"/>
              </a:solidFill>
            </a:endParaRPr>
          </a:p>
          <a:p>
            <a:pPr indent="0" lvl="0" marL="0" rtl="0" algn="l">
              <a:spcBef>
                <a:spcPts val="1100"/>
              </a:spcBef>
              <a:spcAft>
                <a:spcPts val="0"/>
              </a:spcAft>
              <a:buClr>
                <a:schemeClr val="dk1"/>
              </a:buClr>
              <a:buSzPts val="1200"/>
              <a:buFont typeface="Calibri"/>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83" name="Shape 883"/>
        <p:cNvGrpSpPr/>
        <p:nvPr/>
      </p:nvGrpSpPr>
      <p:grpSpPr>
        <a:xfrm>
          <a:off x="0" y="0"/>
          <a:ext cx="0" cy="0"/>
          <a:chOff x="0" y="0"/>
          <a:chExt cx="0" cy="0"/>
        </a:xfrm>
      </p:grpSpPr>
      <p:sp>
        <p:nvSpPr>
          <p:cNvPr id="884" name="Google Shape;884;p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5" name="Google Shape;885;p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200"/>
              <a:buFont typeface="Calibri"/>
              <a:buNone/>
            </a:pPr>
            <a:r>
              <a:rPr lang="en-US" sz="1200"/>
              <a:t>La migración es una de las características definitorias del siglo XXI. Contribuye significativamente a todos los aspectos del desarrollo económico y social en todas partes. Los ODS no pueden alcanzarse sin tener en cuenta los derechos y necesidades de los refugiados, los desplazados internos y los apátridas. </a:t>
            </a:r>
            <a:endParaRPr/>
          </a:p>
          <a:p>
            <a:pPr indent="0" lvl="0" marL="0" rtl="0" algn="l">
              <a:lnSpc>
                <a:spcPct val="115000"/>
              </a:lnSpc>
              <a:spcBef>
                <a:spcPts val="0"/>
              </a:spcBef>
              <a:spcAft>
                <a:spcPts val="0"/>
              </a:spcAft>
              <a:buClr>
                <a:schemeClr val="dk1"/>
              </a:buClr>
              <a:buSzPts val="1200"/>
              <a:buFont typeface="Calibri"/>
              <a:buNone/>
            </a:pPr>
            <a:r>
              <a:rPr lang="en-US" sz="1200"/>
              <a:t>La migración puede ser negativa y positiva para el desarrollo, y aunque la relación entre los dos es cada vez más reconocida, sigue siendo poco explorada. Si queremos que se logre la Agenda 2030 y los ODS, debemos garantizar que la migración contribuya a resultados positivos en el desarrollo. Para ello, necesitamos comprender el impacto de la migración en el logro de todos los ODS y, igualmente, el impacto que este logro tendrá en los patrones migratorios futuros. Si bien los 17 objetivos se refieren a los migrantes y refugiados, la meta 10.7 abordan directamente la facilitación de la migración y la movilidad ordenadas, seguras, regulares y responsables de las personas, incluso mediante la implementación de la migración planificada y bien gestionada ...</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2" name="Shape 892"/>
        <p:cNvGrpSpPr/>
        <p:nvPr/>
      </p:nvGrpSpPr>
      <p:grpSpPr>
        <a:xfrm>
          <a:off x="0" y="0"/>
          <a:ext cx="0" cy="0"/>
          <a:chOff x="0" y="0"/>
          <a:chExt cx="0" cy="0"/>
        </a:xfrm>
      </p:grpSpPr>
      <p:sp>
        <p:nvSpPr>
          <p:cNvPr id="893" name="Google Shape;893;g8bbfa7c4b1_1_33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4" name="Google Shape;894;g8bbfa7c4b1_1_33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7000"/>
              </a:lnSpc>
              <a:spcBef>
                <a:spcPts val="0"/>
              </a:spcBef>
              <a:spcAft>
                <a:spcPts val="0"/>
              </a:spcAft>
              <a:buClr>
                <a:schemeClr val="dk1"/>
              </a:buClr>
              <a:buSzPts val="1100"/>
              <a:buFont typeface="Arial"/>
              <a:buNone/>
            </a:pPr>
            <a:r>
              <a:rPr lang="en-US" sz="1400">
                <a:solidFill>
                  <a:schemeClr val="dk1"/>
                </a:solidFill>
              </a:rPr>
              <a:t>Is one of the manifestations of this inequality. Levels of homelessness have dramatically risen in most major cities in the world.</a:t>
            </a:r>
            <a:endParaRPr sz="14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400">
                <a:solidFill>
                  <a:schemeClr val="dk1"/>
                </a:solidFill>
              </a:rPr>
              <a:t>·</a:t>
            </a:r>
            <a:r>
              <a:rPr lang="en-US" sz="700">
                <a:solidFill>
                  <a:schemeClr val="dk1"/>
                </a:solidFill>
                <a:latin typeface="Times New Roman"/>
                <a:ea typeface="Times New Roman"/>
                <a:cs typeface="Times New Roman"/>
                <a:sym typeface="Times New Roman"/>
              </a:rPr>
              <a:t>     </a:t>
            </a:r>
            <a:r>
              <a:rPr lang="en-US" sz="1400">
                <a:solidFill>
                  <a:schemeClr val="dk1"/>
                </a:solidFill>
              </a:rPr>
              <a:t>150 Million People – 2% of the world’s population are homeless (National Reports)</a:t>
            </a:r>
            <a:endParaRPr sz="14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400">
                <a:solidFill>
                  <a:schemeClr val="dk1"/>
                </a:solidFill>
              </a:rPr>
              <a:t>·</a:t>
            </a:r>
            <a:r>
              <a:rPr lang="en-US" sz="700">
                <a:solidFill>
                  <a:schemeClr val="dk1"/>
                </a:solidFill>
                <a:latin typeface="Times New Roman"/>
                <a:ea typeface="Times New Roman"/>
                <a:cs typeface="Times New Roman"/>
                <a:sym typeface="Times New Roman"/>
              </a:rPr>
              <a:t>     </a:t>
            </a:r>
            <a:r>
              <a:rPr lang="en-US" sz="1400">
                <a:solidFill>
                  <a:schemeClr val="dk1"/>
                </a:solidFill>
              </a:rPr>
              <a:t>1.6 Billion People - + 20% lack adequate housing</a:t>
            </a:r>
            <a:endParaRPr sz="1400">
              <a:solidFill>
                <a:schemeClr val="dk1"/>
              </a:solidFill>
            </a:endParaRPr>
          </a:p>
          <a:p>
            <a:pPr indent="0" lvl="0" marL="0" rtl="0" algn="l">
              <a:spcBef>
                <a:spcPts val="0"/>
              </a:spcBef>
              <a:spcAft>
                <a:spcPts val="0"/>
              </a:spcAft>
              <a:buClr>
                <a:schemeClr val="dk1"/>
              </a:buClr>
              <a:buSzPts val="1200"/>
              <a:buFont typeface="Calibri"/>
              <a:buNone/>
            </a:pPr>
            <a:r>
              <a:t/>
            </a:r>
            <a:endParaRPr/>
          </a:p>
          <a:p>
            <a:pPr indent="0" lvl="0" marL="0" rtl="0" algn="l">
              <a:lnSpc>
                <a:spcPct val="107000"/>
              </a:lnSpc>
              <a:spcBef>
                <a:spcPts val="0"/>
              </a:spcBef>
              <a:spcAft>
                <a:spcPts val="800"/>
              </a:spcAft>
              <a:buClr>
                <a:schemeClr val="dk1"/>
              </a:buClr>
              <a:buSzPts val="1100"/>
              <a:buFont typeface="Arial"/>
              <a:buNone/>
            </a:pPr>
            <a:r>
              <a:rPr lang="en-US" sz="1400">
                <a:solidFill>
                  <a:schemeClr val="dk1"/>
                </a:solidFill>
              </a:rPr>
              <a:t>Homelessness is complex and manifests itself in different forms depending on the context. It can be visible – where people live on the streets or invisible where women/ children/ girls will not be seen</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2" name="Shape 902"/>
        <p:cNvGrpSpPr/>
        <p:nvPr/>
      </p:nvGrpSpPr>
      <p:grpSpPr>
        <a:xfrm>
          <a:off x="0" y="0"/>
          <a:ext cx="0" cy="0"/>
          <a:chOff x="0" y="0"/>
          <a:chExt cx="0" cy="0"/>
        </a:xfrm>
      </p:grpSpPr>
      <p:sp>
        <p:nvSpPr>
          <p:cNvPr id="903" name="Google Shape;903;p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4" name="Google Shape;904;p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7000"/>
              </a:lnSpc>
              <a:spcBef>
                <a:spcPts val="0"/>
              </a:spcBef>
              <a:spcAft>
                <a:spcPts val="0"/>
              </a:spcAft>
              <a:buClr>
                <a:schemeClr val="dk1"/>
              </a:buClr>
              <a:buSzPts val="1100"/>
              <a:buFont typeface="Arial"/>
              <a:buNone/>
            </a:pPr>
            <a:r>
              <a:rPr lang="en-US" sz="1400">
                <a:solidFill>
                  <a:schemeClr val="dk1"/>
                </a:solidFill>
              </a:rPr>
              <a:t>Is one of the manifestations of this inequality. Levels of homelessness have dramatically risen in most major cities in the world.</a:t>
            </a:r>
            <a:endParaRPr sz="14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400">
                <a:solidFill>
                  <a:schemeClr val="dk1"/>
                </a:solidFill>
              </a:rPr>
              <a:t>·</a:t>
            </a:r>
            <a:r>
              <a:rPr lang="en-US" sz="700">
                <a:solidFill>
                  <a:schemeClr val="dk1"/>
                </a:solidFill>
                <a:latin typeface="Times New Roman"/>
                <a:ea typeface="Times New Roman"/>
                <a:cs typeface="Times New Roman"/>
                <a:sym typeface="Times New Roman"/>
              </a:rPr>
              <a:t>     </a:t>
            </a:r>
            <a:r>
              <a:rPr lang="en-US" sz="1400">
                <a:solidFill>
                  <a:schemeClr val="dk1"/>
                </a:solidFill>
              </a:rPr>
              <a:t>150 Million People – 2% of the world’s population are homeless (National Reports)</a:t>
            </a:r>
            <a:endParaRPr sz="1400">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US" sz="1400">
                <a:solidFill>
                  <a:schemeClr val="dk1"/>
                </a:solidFill>
              </a:rPr>
              <a:t>·</a:t>
            </a:r>
            <a:r>
              <a:rPr lang="en-US" sz="700">
                <a:solidFill>
                  <a:schemeClr val="dk1"/>
                </a:solidFill>
                <a:latin typeface="Times New Roman"/>
                <a:ea typeface="Times New Roman"/>
                <a:cs typeface="Times New Roman"/>
                <a:sym typeface="Times New Roman"/>
              </a:rPr>
              <a:t>     </a:t>
            </a:r>
            <a:r>
              <a:rPr lang="en-US" sz="1400">
                <a:solidFill>
                  <a:schemeClr val="dk1"/>
                </a:solidFill>
              </a:rPr>
              <a:t>1.6 Billion People - + 20% lack adequate housing</a:t>
            </a:r>
            <a:endParaRPr sz="1400">
              <a:solidFill>
                <a:schemeClr val="dk1"/>
              </a:solidFill>
            </a:endParaRPr>
          </a:p>
          <a:p>
            <a:pPr indent="0" lvl="0" marL="0" rtl="0" algn="l">
              <a:spcBef>
                <a:spcPts val="0"/>
              </a:spcBef>
              <a:spcAft>
                <a:spcPts val="0"/>
              </a:spcAft>
              <a:buClr>
                <a:schemeClr val="dk1"/>
              </a:buClr>
              <a:buSzPts val="1200"/>
              <a:buFont typeface="Calibri"/>
              <a:buNone/>
            </a:pPr>
            <a:r>
              <a:t/>
            </a:r>
            <a:endParaRPr/>
          </a:p>
          <a:p>
            <a:pPr indent="0" lvl="0" marL="0" rtl="0" algn="l">
              <a:lnSpc>
                <a:spcPct val="107000"/>
              </a:lnSpc>
              <a:spcBef>
                <a:spcPts val="0"/>
              </a:spcBef>
              <a:spcAft>
                <a:spcPts val="800"/>
              </a:spcAft>
              <a:buClr>
                <a:schemeClr val="dk1"/>
              </a:buClr>
              <a:buSzPts val="1100"/>
              <a:buFont typeface="Arial"/>
              <a:buNone/>
            </a:pPr>
            <a:r>
              <a:rPr lang="en-US" sz="1400">
                <a:solidFill>
                  <a:schemeClr val="dk1"/>
                </a:solidFill>
              </a:rPr>
              <a:t>Homelessness is complex and manifests itself in different forms depending on the context. It can be visible – where people live on the streets or invisible where women/ children/ girls will not be seen</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12" name="Shape 912"/>
        <p:cNvGrpSpPr/>
        <p:nvPr/>
      </p:nvGrpSpPr>
      <p:grpSpPr>
        <a:xfrm>
          <a:off x="0" y="0"/>
          <a:ext cx="0" cy="0"/>
          <a:chOff x="0" y="0"/>
          <a:chExt cx="0" cy="0"/>
        </a:xfrm>
      </p:grpSpPr>
      <p:sp>
        <p:nvSpPr>
          <p:cNvPr id="913" name="Google Shape;913;g8bbfa7c4b1_1_33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4" name="Google Shape;914;g8bbfa7c4b1_1_33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7000"/>
              </a:lnSpc>
              <a:spcBef>
                <a:spcPts val="0"/>
              </a:spcBef>
              <a:spcAft>
                <a:spcPts val="0"/>
              </a:spcAft>
              <a:buClr>
                <a:schemeClr val="dk1"/>
              </a:buClr>
              <a:buSzPts val="1100"/>
              <a:buFont typeface="Arial"/>
              <a:buNone/>
            </a:pPr>
            <a:r>
              <a:rPr b="1" lang="en-US" sz="1200">
                <a:solidFill>
                  <a:schemeClr val="dk1"/>
                </a:solidFill>
              </a:rPr>
              <a:t>There has been a significant increase in the numbers of people living in homelessness in many countries in the past 7 years.</a:t>
            </a:r>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rPr>
              <a:t>·</a:t>
            </a:r>
            <a:r>
              <a:rPr lang="en-US" sz="600">
                <a:solidFill>
                  <a:schemeClr val="dk1"/>
                </a:solidFill>
                <a:latin typeface="Times New Roman"/>
                <a:ea typeface="Times New Roman"/>
                <a:cs typeface="Times New Roman"/>
                <a:sym typeface="Times New Roman"/>
              </a:rPr>
              <a:t>     </a:t>
            </a:r>
            <a:r>
              <a:rPr lang="en-US" sz="1200">
                <a:solidFill>
                  <a:schemeClr val="dk1"/>
                </a:solidFill>
              </a:rPr>
              <a:t>Each country defines homelessness differently</a:t>
            </a:r>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rPr>
              <a:t>·</a:t>
            </a:r>
            <a:r>
              <a:rPr lang="en-US" sz="600">
                <a:solidFill>
                  <a:schemeClr val="dk1"/>
                </a:solidFill>
                <a:latin typeface="Times New Roman"/>
                <a:ea typeface="Times New Roman"/>
                <a:cs typeface="Times New Roman"/>
                <a:sym typeface="Times New Roman"/>
              </a:rPr>
              <a:t>     </a:t>
            </a:r>
            <a:r>
              <a:rPr lang="en-US" sz="1200">
                <a:solidFill>
                  <a:schemeClr val="dk1"/>
                </a:solidFill>
              </a:rPr>
              <a:t>Difficult to make a cross-country comparison</a:t>
            </a:r>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rPr>
              <a:t>·</a:t>
            </a:r>
            <a:r>
              <a:rPr lang="en-US" sz="600">
                <a:solidFill>
                  <a:schemeClr val="dk1"/>
                </a:solidFill>
                <a:latin typeface="Times New Roman"/>
                <a:ea typeface="Times New Roman"/>
                <a:cs typeface="Times New Roman"/>
                <a:sym typeface="Times New Roman"/>
              </a:rPr>
              <a:t>     </a:t>
            </a:r>
            <a:r>
              <a:rPr lang="en-US" sz="1200">
                <a:solidFill>
                  <a:schemeClr val="dk1"/>
                </a:solidFill>
              </a:rPr>
              <a:t>Stems from the lack of a Universal definition of “homelessness”</a:t>
            </a:r>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rPr>
              <a:t>·</a:t>
            </a:r>
            <a:r>
              <a:rPr lang="en-US" sz="600">
                <a:solidFill>
                  <a:schemeClr val="dk1"/>
                </a:solidFill>
                <a:latin typeface="Times New Roman"/>
                <a:ea typeface="Times New Roman"/>
                <a:cs typeface="Times New Roman"/>
                <a:sym typeface="Times New Roman"/>
              </a:rPr>
              <a:t>     </a:t>
            </a:r>
            <a:r>
              <a:rPr lang="en-US" sz="1200">
                <a:solidFill>
                  <a:schemeClr val="dk1"/>
                </a:solidFill>
              </a:rPr>
              <a:t>Need at this meeting to come up with a common definition to move the agenda forward</a:t>
            </a:r>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rPr>
              <a:t>·</a:t>
            </a:r>
            <a:r>
              <a:rPr lang="en-US" sz="600">
                <a:solidFill>
                  <a:schemeClr val="dk1"/>
                </a:solidFill>
                <a:latin typeface="Times New Roman"/>
                <a:ea typeface="Times New Roman"/>
                <a:cs typeface="Times New Roman"/>
                <a:sym typeface="Times New Roman"/>
              </a:rPr>
              <a:t>     </a:t>
            </a:r>
            <a:r>
              <a:rPr lang="en-US" sz="1200">
                <a:solidFill>
                  <a:schemeClr val="dk1"/>
                </a:solidFill>
              </a:rPr>
              <a:t>Data and measurement are vital to address this issue, it enables evidence-based analysis and policy making at the national and local levels</a:t>
            </a:r>
            <a:endParaRPr/>
          </a:p>
          <a:p>
            <a:pPr indent="0" lvl="0" marL="0" rtl="0" algn="l">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Until the Expert Group meeting that convined in Nairobi, Kenya in May 2019 there was no global definition of homelessness.</a:t>
            </a:r>
            <a:r>
              <a:rPr b="1" lang="en-US">
                <a:solidFill>
                  <a:srgbClr val="1155CC"/>
                </a:solidFill>
              </a:rPr>
              <a:t> There was a need for this meeting to come up with a common definition to move the agenda forward!</a:t>
            </a:r>
            <a:endParaRPr/>
          </a:p>
          <a:p>
            <a:pPr indent="0" lvl="0" marL="0" marR="0" rtl="0" algn="l">
              <a:lnSpc>
                <a:spcPct val="100000"/>
              </a:lnSpc>
              <a:spcBef>
                <a:spcPts val="0"/>
              </a:spcBef>
              <a:spcAft>
                <a:spcPts val="0"/>
              </a:spcAft>
              <a:buClr>
                <a:schemeClr val="dk1"/>
              </a:buClr>
              <a:buSzPts val="1200"/>
              <a:buFont typeface="Calibri"/>
              <a:buNone/>
            </a:pPr>
            <a:r>
              <a:t/>
            </a:r>
            <a:endParaRPr b="1">
              <a:solidFill>
                <a:srgbClr val="1155CC"/>
              </a:solidFill>
            </a:endParaRPr>
          </a:p>
          <a:p>
            <a:pPr indent="0" lvl="0" marL="0" rtl="0" algn="l">
              <a:lnSpc>
                <a:spcPct val="115000"/>
              </a:lnSpc>
              <a:spcBef>
                <a:spcPts val="0"/>
              </a:spcBef>
              <a:spcAft>
                <a:spcPts val="0"/>
              </a:spcAft>
              <a:buClr>
                <a:schemeClr val="dk1"/>
              </a:buClr>
              <a:buSzPts val="1100"/>
              <a:buFont typeface="Arial"/>
              <a:buNone/>
            </a:pPr>
            <a:r>
              <a:rPr lang="en-US" sz="1100">
                <a:solidFill>
                  <a:schemeClr val="dk1"/>
                </a:solidFill>
              </a:rPr>
              <a:t>·</a:t>
            </a:r>
            <a:r>
              <a:rPr lang="en-US" sz="500">
                <a:solidFill>
                  <a:schemeClr val="dk1"/>
                </a:solidFill>
                <a:latin typeface="Times New Roman"/>
                <a:ea typeface="Times New Roman"/>
                <a:cs typeface="Times New Roman"/>
                <a:sym typeface="Times New Roman"/>
              </a:rPr>
              <a:t>     </a:t>
            </a:r>
            <a:r>
              <a:rPr lang="en-US" sz="1100">
                <a:solidFill>
                  <a:schemeClr val="dk1"/>
                </a:solidFill>
              </a:rPr>
              <a:t>1.6 billion Live in inadequate housing conditions</a:t>
            </a:r>
            <a:endParaRPr/>
          </a:p>
          <a:p>
            <a:pPr indent="0" lvl="0" marL="0" rtl="0" algn="l">
              <a:lnSpc>
                <a:spcPct val="115000"/>
              </a:lnSpc>
              <a:spcBef>
                <a:spcPts val="0"/>
              </a:spcBef>
              <a:spcAft>
                <a:spcPts val="0"/>
              </a:spcAft>
              <a:buClr>
                <a:schemeClr val="dk1"/>
              </a:buClr>
              <a:buSzPts val="1100"/>
              <a:buFont typeface="Arial"/>
              <a:buNone/>
            </a:pPr>
            <a:r>
              <a:rPr lang="en-US" sz="1100">
                <a:solidFill>
                  <a:schemeClr val="dk1"/>
                </a:solidFill>
              </a:rPr>
              <a:t>·</a:t>
            </a:r>
            <a:r>
              <a:rPr lang="en-US" sz="500">
                <a:solidFill>
                  <a:schemeClr val="dk1"/>
                </a:solidFill>
                <a:latin typeface="Times New Roman"/>
                <a:ea typeface="Times New Roman"/>
                <a:cs typeface="Times New Roman"/>
                <a:sym typeface="Times New Roman"/>
              </a:rPr>
              <a:t>     </a:t>
            </a:r>
            <a:r>
              <a:rPr lang="en-US" sz="1100">
                <a:solidFill>
                  <a:schemeClr val="dk1"/>
                </a:solidFill>
              </a:rPr>
              <a:t>22 million displaced in average per year due to climate related events</a:t>
            </a:r>
            <a:endParaRPr/>
          </a:p>
          <a:p>
            <a:pPr indent="0" lvl="0" marL="0" rtl="0" algn="l">
              <a:lnSpc>
                <a:spcPct val="107000"/>
              </a:lnSpc>
              <a:spcBef>
                <a:spcPts val="0"/>
              </a:spcBef>
              <a:spcAft>
                <a:spcPts val="0"/>
              </a:spcAft>
              <a:buClr>
                <a:schemeClr val="dk1"/>
              </a:buClr>
              <a:buSzPts val="1100"/>
              <a:buFont typeface="Arial"/>
              <a:buNone/>
            </a:pPr>
            <a:r>
              <a:rPr lang="en-US" sz="1100">
                <a:solidFill>
                  <a:schemeClr val="dk1"/>
                </a:solidFill>
              </a:rPr>
              <a:t>There was a need for the definition to be framed within the 2030 Agenda and in particular with the overarching principle of “no one left behind” and to reach the furthest left behind first”</a:t>
            </a:r>
            <a:endParaRPr/>
          </a:p>
          <a:p>
            <a:pPr indent="0" lvl="0" marL="0" marR="0" rtl="0" algn="l">
              <a:lnSpc>
                <a:spcPct val="100000"/>
              </a:lnSpc>
              <a:spcBef>
                <a:spcPts val="0"/>
              </a:spcBef>
              <a:spcAft>
                <a:spcPts val="0"/>
              </a:spcAft>
              <a:buClr>
                <a:schemeClr val="dk1"/>
              </a:buClr>
              <a:buSzPts val="1200"/>
              <a:buFont typeface="Calibri"/>
              <a:buNone/>
            </a:pPr>
            <a:r>
              <a:t/>
            </a:r>
            <a:endParaRPr b="1">
              <a:solidFill>
                <a:srgbClr val="1155CC"/>
              </a:solidFill>
            </a:endParaRPr>
          </a:p>
          <a:p>
            <a:pPr indent="0" lvl="0" marL="0" rtl="0" algn="l">
              <a:lnSpc>
                <a:spcPct val="107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26" name="Shape 926"/>
        <p:cNvGrpSpPr/>
        <p:nvPr/>
      </p:nvGrpSpPr>
      <p:grpSpPr>
        <a:xfrm>
          <a:off x="0" y="0"/>
          <a:ext cx="0" cy="0"/>
          <a:chOff x="0" y="0"/>
          <a:chExt cx="0" cy="0"/>
        </a:xfrm>
      </p:grpSpPr>
      <p:sp>
        <p:nvSpPr>
          <p:cNvPr id="927" name="Google Shape;927;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8" name="Google Shape;928;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7000"/>
              </a:lnSpc>
              <a:spcBef>
                <a:spcPts val="0"/>
              </a:spcBef>
              <a:spcAft>
                <a:spcPts val="0"/>
              </a:spcAft>
              <a:buClr>
                <a:schemeClr val="dk1"/>
              </a:buClr>
              <a:buSzPts val="1100"/>
              <a:buFont typeface="Arial"/>
              <a:buNone/>
            </a:pPr>
            <a:r>
              <a:rPr b="1" lang="en-US" sz="1200">
                <a:solidFill>
                  <a:schemeClr val="dk1"/>
                </a:solidFill>
              </a:rPr>
              <a:t>There has been a significant increase in the numbers of people living in homelessness in many countries in the past 7 years.</a:t>
            </a:r>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rPr>
              <a:t>·</a:t>
            </a:r>
            <a:r>
              <a:rPr lang="en-US" sz="600">
                <a:solidFill>
                  <a:schemeClr val="dk1"/>
                </a:solidFill>
                <a:latin typeface="Times New Roman"/>
                <a:ea typeface="Times New Roman"/>
                <a:cs typeface="Times New Roman"/>
                <a:sym typeface="Times New Roman"/>
              </a:rPr>
              <a:t>     </a:t>
            </a:r>
            <a:r>
              <a:rPr lang="en-US" sz="1200">
                <a:solidFill>
                  <a:schemeClr val="dk1"/>
                </a:solidFill>
              </a:rPr>
              <a:t>Each country defines homelessness differently</a:t>
            </a:r>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rPr>
              <a:t>·</a:t>
            </a:r>
            <a:r>
              <a:rPr lang="en-US" sz="600">
                <a:solidFill>
                  <a:schemeClr val="dk1"/>
                </a:solidFill>
                <a:latin typeface="Times New Roman"/>
                <a:ea typeface="Times New Roman"/>
                <a:cs typeface="Times New Roman"/>
                <a:sym typeface="Times New Roman"/>
              </a:rPr>
              <a:t>     </a:t>
            </a:r>
            <a:r>
              <a:rPr lang="en-US" sz="1200">
                <a:solidFill>
                  <a:schemeClr val="dk1"/>
                </a:solidFill>
              </a:rPr>
              <a:t>Difficult to make a cross-country comparison</a:t>
            </a:r>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rPr>
              <a:t>·</a:t>
            </a:r>
            <a:r>
              <a:rPr lang="en-US" sz="600">
                <a:solidFill>
                  <a:schemeClr val="dk1"/>
                </a:solidFill>
                <a:latin typeface="Times New Roman"/>
                <a:ea typeface="Times New Roman"/>
                <a:cs typeface="Times New Roman"/>
                <a:sym typeface="Times New Roman"/>
              </a:rPr>
              <a:t>     </a:t>
            </a:r>
            <a:r>
              <a:rPr lang="en-US" sz="1200">
                <a:solidFill>
                  <a:schemeClr val="dk1"/>
                </a:solidFill>
              </a:rPr>
              <a:t>Stems from the lack of a Universal definition of “homelessness”</a:t>
            </a:r>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rPr>
              <a:t>·</a:t>
            </a:r>
            <a:r>
              <a:rPr lang="en-US" sz="600">
                <a:solidFill>
                  <a:schemeClr val="dk1"/>
                </a:solidFill>
                <a:latin typeface="Times New Roman"/>
                <a:ea typeface="Times New Roman"/>
                <a:cs typeface="Times New Roman"/>
                <a:sym typeface="Times New Roman"/>
              </a:rPr>
              <a:t>     </a:t>
            </a:r>
            <a:r>
              <a:rPr lang="en-US" sz="1200">
                <a:solidFill>
                  <a:schemeClr val="dk1"/>
                </a:solidFill>
              </a:rPr>
              <a:t>Need at this meeting to come up with a common definition to move the agenda forward</a:t>
            </a:r>
            <a:endParaRPr/>
          </a:p>
          <a:p>
            <a:pPr indent="0" lvl="0" marL="0" rtl="0" algn="l">
              <a:lnSpc>
                <a:spcPct val="115000"/>
              </a:lnSpc>
              <a:spcBef>
                <a:spcPts val="0"/>
              </a:spcBef>
              <a:spcAft>
                <a:spcPts val="0"/>
              </a:spcAft>
              <a:buClr>
                <a:schemeClr val="dk1"/>
              </a:buClr>
              <a:buSzPts val="1100"/>
              <a:buFont typeface="Arial"/>
              <a:buNone/>
            </a:pPr>
            <a:r>
              <a:rPr lang="en-US" sz="1200">
                <a:solidFill>
                  <a:schemeClr val="dk1"/>
                </a:solidFill>
              </a:rPr>
              <a:t>·</a:t>
            </a:r>
            <a:r>
              <a:rPr lang="en-US" sz="600">
                <a:solidFill>
                  <a:schemeClr val="dk1"/>
                </a:solidFill>
                <a:latin typeface="Times New Roman"/>
                <a:ea typeface="Times New Roman"/>
                <a:cs typeface="Times New Roman"/>
                <a:sym typeface="Times New Roman"/>
              </a:rPr>
              <a:t>     </a:t>
            </a:r>
            <a:r>
              <a:rPr lang="en-US" sz="1200">
                <a:solidFill>
                  <a:schemeClr val="dk1"/>
                </a:solidFill>
              </a:rPr>
              <a:t>Data and measurement are vital to address this issue, it enables evidence-based analysis and policy making at the national and local levels</a:t>
            </a:r>
            <a:endParaRPr/>
          </a:p>
          <a:p>
            <a:pPr indent="0" lvl="0" marL="0" rtl="0" algn="l">
              <a:spcBef>
                <a:spcPts val="0"/>
              </a:spcBef>
              <a:spcAft>
                <a:spcPts val="0"/>
              </a:spcAft>
              <a:buClr>
                <a:schemeClr val="dk1"/>
              </a:buClr>
              <a:buSzPts val="1200"/>
              <a:buFont typeface="Calibri"/>
              <a:buNone/>
            </a:pPr>
            <a:r>
              <a:t/>
            </a:r>
            <a:endParaRPr/>
          </a:p>
          <a:p>
            <a:pPr indent="0" lvl="0" marL="0" marR="0" rtl="0" algn="l">
              <a:lnSpc>
                <a:spcPct val="100000"/>
              </a:lnSpc>
              <a:spcBef>
                <a:spcPts val="0"/>
              </a:spcBef>
              <a:spcAft>
                <a:spcPts val="0"/>
              </a:spcAft>
              <a:buClr>
                <a:schemeClr val="dk1"/>
              </a:buClr>
              <a:buSzPts val="1200"/>
              <a:buFont typeface="Calibri"/>
              <a:buNone/>
            </a:pPr>
            <a:r>
              <a:rPr lang="en-US"/>
              <a:t>Until the Expert Group meeting that convined in Nairobi, Kenya in May 2019 there was no global definition of homelessness.</a:t>
            </a:r>
            <a:r>
              <a:rPr b="1" lang="en-US">
                <a:solidFill>
                  <a:srgbClr val="1155CC"/>
                </a:solidFill>
              </a:rPr>
              <a:t> There was a need for this meeting to come up with a common definition to move the agenda forward!</a:t>
            </a:r>
            <a:endParaRPr/>
          </a:p>
          <a:p>
            <a:pPr indent="0" lvl="0" marL="0" marR="0" rtl="0" algn="l">
              <a:lnSpc>
                <a:spcPct val="100000"/>
              </a:lnSpc>
              <a:spcBef>
                <a:spcPts val="0"/>
              </a:spcBef>
              <a:spcAft>
                <a:spcPts val="0"/>
              </a:spcAft>
              <a:buClr>
                <a:schemeClr val="dk1"/>
              </a:buClr>
              <a:buSzPts val="1200"/>
              <a:buFont typeface="Calibri"/>
              <a:buNone/>
            </a:pPr>
            <a:r>
              <a:t/>
            </a:r>
            <a:endParaRPr b="1">
              <a:solidFill>
                <a:srgbClr val="1155CC"/>
              </a:solidFill>
            </a:endParaRPr>
          </a:p>
          <a:p>
            <a:pPr indent="0" lvl="0" marL="0" rtl="0" algn="l">
              <a:lnSpc>
                <a:spcPct val="115000"/>
              </a:lnSpc>
              <a:spcBef>
                <a:spcPts val="0"/>
              </a:spcBef>
              <a:spcAft>
                <a:spcPts val="0"/>
              </a:spcAft>
              <a:buClr>
                <a:schemeClr val="dk1"/>
              </a:buClr>
              <a:buSzPts val="1100"/>
              <a:buFont typeface="Arial"/>
              <a:buNone/>
            </a:pPr>
            <a:r>
              <a:rPr lang="en-US" sz="1100">
                <a:solidFill>
                  <a:schemeClr val="dk1"/>
                </a:solidFill>
              </a:rPr>
              <a:t>·</a:t>
            </a:r>
            <a:r>
              <a:rPr lang="en-US" sz="500">
                <a:solidFill>
                  <a:schemeClr val="dk1"/>
                </a:solidFill>
                <a:latin typeface="Times New Roman"/>
                <a:ea typeface="Times New Roman"/>
                <a:cs typeface="Times New Roman"/>
                <a:sym typeface="Times New Roman"/>
              </a:rPr>
              <a:t>     </a:t>
            </a:r>
            <a:r>
              <a:rPr lang="en-US" sz="1100">
                <a:solidFill>
                  <a:schemeClr val="dk1"/>
                </a:solidFill>
              </a:rPr>
              <a:t>1.6 billion Live in inadequate housing conditions</a:t>
            </a:r>
            <a:endParaRPr/>
          </a:p>
          <a:p>
            <a:pPr indent="0" lvl="0" marL="0" rtl="0" algn="l">
              <a:lnSpc>
                <a:spcPct val="115000"/>
              </a:lnSpc>
              <a:spcBef>
                <a:spcPts val="0"/>
              </a:spcBef>
              <a:spcAft>
                <a:spcPts val="0"/>
              </a:spcAft>
              <a:buClr>
                <a:schemeClr val="dk1"/>
              </a:buClr>
              <a:buSzPts val="1100"/>
              <a:buFont typeface="Arial"/>
              <a:buNone/>
            </a:pPr>
            <a:r>
              <a:rPr lang="en-US" sz="1100">
                <a:solidFill>
                  <a:schemeClr val="dk1"/>
                </a:solidFill>
              </a:rPr>
              <a:t>·</a:t>
            </a:r>
            <a:r>
              <a:rPr lang="en-US" sz="500">
                <a:solidFill>
                  <a:schemeClr val="dk1"/>
                </a:solidFill>
                <a:latin typeface="Times New Roman"/>
                <a:ea typeface="Times New Roman"/>
                <a:cs typeface="Times New Roman"/>
                <a:sym typeface="Times New Roman"/>
              </a:rPr>
              <a:t>     </a:t>
            </a:r>
            <a:r>
              <a:rPr lang="en-US" sz="1100">
                <a:solidFill>
                  <a:schemeClr val="dk1"/>
                </a:solidFill>
              </a:rPr>
              <a:t>22 million displaced in average per year due to climate related events</a:t>
            </a:r>
            <a:endParaRPr/>
          </a:p>
          <a:p>
            <a:pPr indent="0" lvl="0" marL="0" rtl="0" algn="l">
              <a:lnSpc>
                <a:spcPct val="107000"/>
              </a:lnSpc>
              <a:spcBef>
                <a:spcPts val="0"/>
              </a:spcBef>
              <a:spcAft>
                <a:spcPts val="0"/>
              </a:spcAft>
              <a:buClr>
                <a:schemeClr val="dk1"/>
              </a:buClr>
              <a:buSzPts val="1100"/>
              <a:buFont typeface="Arial"/>
              <a:buNone/>
            </a:pPr>
            <a:r>
              <a:rPr lang="en-US" sz="1100">
                <a:solidFill>
                  <a:schemeClr val="dk1"/>
                </a:solidFill>
              </a:rPr>
              <a:t>There was a need for the definition to be framed within the 2030 Agenda and in particular with the overarching principle of “no one left behind” and to reach the furthest left behind first”</a:t>
            </a:r>
            <a:endParaRPr/>
          </a:p>
          <a:p>
            <a:pPr indent="0" lvl="0" marL="0" marR="0" rtl="0" algn="l">
              <a:lnSpc>
                <a:spcPct val="100000"/>
              </a:lnSpc>
              <a:spcBef>
                <a:spcPts val="0"/>
              </a:spcBef>
              <a:spcAft>
                <a:spcPts val="0"/>
              </a:spcAft>
              <a:buClr>
                <a:schemeClr val="dk1"/>
              </a:buClr>
              <a:buSzPts val="1200"/>
              <a:buFont typeface="Calibri"/>
              <a:buNone/>
            </a:pPr>
            <a:r>
              <a:t/>
            </a:r>
            <a:endParaRPr b="1">
              <a:solidFill>
                <a:srgbClr val="1155CC"/>
              </a:solidFill>
            </a:endParaRPr>
          </a:p>
          <a:p>
            <a:pPr indent="0" lvl="0" marL="0" rtl="0" algn="l">
              <a:lnSpc>
                <a:spcPct val="107000"/>
              </a:lnSpc>
              <a:spcBef>
                <a:spcPts val="0"/>
              </a:spcBef>
              <a:spcAft>
                <a:spcPts val="0"/>
              </a:spcAft>
              <a:buClr>
                <a:schemeClr val="dk1"/>
              </a:buClr>
              <a:buSzPts val="1100"/>
              <a:buFont typeface="Arial"/>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0" name="Shape 940"/>
        <p:cNvGrpSpPr/>
        <p:nvPr/>
      </p:nvGrpSpPr>
      <p:grpSpPr>
        <a:xfrm>
          <a:off x="0" y="0"/>
          <a:ext cx="0" cy="0"/>
          <a:chOff x="0" y="0"/>
          <a:chExt cx="0" cy="0"/>
        </a:xfrm>
      </p:grpSpPr>
      <p:sp>
        <p:nvSpPr>
          <p:cNvPr id="941" name="Google Shape;941;g8bbfa7c4b1_1_337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2" name="Google Shape;942;g8bbfa7c4b1_1_337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7000"/>
              </a:lnSpc>
              <a:spcBef>
                <a:spcPts val="0"/>
              </a:spcBef>
              <a:spcAft>
                <a:spcPts val="0"/>
              </a:spcAft>
              <a:buClr>
                <a:schemeClr val="dk1"/>
              </a:buClr>
              <a:buSzPts val="1100"/>
              <a:buFont typeface="Arial"/>
              <a:buNone/>
            </a:pPr>
            <a:r>
              <a:rPr lang="en-US" sz="1400">
                <a:solidFill>
                  <a:schemeClr val="dk1"/>
                </a:solidFill>
              </a:rPr>
              <a:t>Policy recommendations</a:t>
            </a:r>
            <a:endParaRPr sz="1400">
              <a:solidFill>
                <a:schemeClr val="dk1"/>
              </a:solidFill>
            </a:endParaRPr>
          </a:p>
          <a:p>
            <a:pPr indent="0" lvl="0" marL="0" rtl="0" algn="l">
              <a:lnSpc>
                <a:spcPct val="107000"/>
              </a:lnSpc>
              <a:spcBef>
                <a:spcPts val="800"/>
              </a:spcBef>
              <a:spcAft>
                <a:spcPts val="0"/>
              </a:spcAft>
              <a:buClr>
                <a:schemeClr val="dk1"/>
              </a:buClr>
              <a:buSzPts val="1100"/>
              <a:buFont typeface="Arial"/>
              <a:buNone/>
            </a:pPr>
            <a:r>
              <a:rPr lang="en-US" sz="1400">
                <a:solidFill>
                  <a:schemeClr val="dk1"/>
                </a:solidFill>
              </a:rPr>
              <a:t>The 2030 Agenda and UN Human Rights Instruments / Legal Framework</a:t>
            </a:r>
            <a:endParaRPr sz="1400">
              <a:solidFill>
                <a:schemeClr val="dk1"/>
              </a:solidFill>
            </a:endParaRPr>
          </a:p>
          <a:p>
            <a:pPr indent="0" lvl="0" marL="0" rtl="0" algn="l">
              <a:lnSpc>
                <a:spcPct val="107000"/>
              </a:lnSpc>
              <a:spcBef>
                <a:spcPts val="800"/>
              </a:spcBef>
              <a:spcAft>
                <a:spcPts val="0"/>
              </a:spcAft>
              <a:buClr>
                <a:schemeClr val="dk1"/>
              </a:buClr>
              <a:buSzPts val="1100"/>
              <a:buFont typeface="Arial"/>
              <a:buNone/>
            </a:pPr>
            <a:r>
              <a:rPr lang="en-US" sz="1400">
                <a:solidFill>
                  <a:schemeClr val="dk1"/>
                </a:solidFill>
              </a:rPr>
              <a:t>Recognize the commitment made to achieve the goals especially “leave no one behind” and ‘reach the furthest left behind’</a:t>
            </a:r>
            <a:endParaRPr sz="1400">
              <a:solidFill>
                <a:schemeClr val="dk1"/>
              </a:solidFill>
            </a:endParaRPr>
          </a:p>
          <a:p>
            <a:pPr indent="0" lvl="0" marL="0" rtl="0" algn="l">
              <a:lnSpc>
                <a:spcPct val="107000"/>
              </a:lnSpc>
              <a:spcBef>
                <a:spcPts val="800"/>
              </a:spcBef>
              <a:spcAft>
                <a:spcPts val="0"/>
              </a:spcAft>
              <a:buClr>
                <a:schemeClr val="dk1"/>
              </a:buClr>
              <a:buSzPts val="1100"/>
              <a:buFont typeface="Arial"/>
              <a:buNone/>
            </a:pPr>
            <a:r>
              <a:rPr lang="en-US" sz="1400">
                <a:solidFill>
                  <a:schemeClr val="dk1"/>
                </a:solidFill>
              </a:rPr>
              <a:t>SDG1.3</a:t>
            </a:r>
            <a:endParaRPr sz="1400">
              <a:solidFill>
                <a:schemeClr val="dk1"/>
              </a:solidFill>
            </a:endParaRPr>
          </a:p>
          <a:p>
            <a:pPr indent="0" lvl="0" marL="0" rtl="0" algn="l">
              <a:lnSpc>
                <a:spcPct val="107000"/>
              </a:lnSpc>
              <a:spcBef>
                <a:spcPts val="800"/>
              </a:spcBef>
              <a:spcAft>
                <a:spcPts val="0"/>
              </a:spcAft>
              <a:buClr>
                <a:schemeClr val="dk1"/>
              </a:buClr>
              <a:buSzPts val="1100"/>
              <a:buFont typeface="Arial"/>
              <a:buNone/>
            </a:pPr>
            <a:r>
              <a:rPr lang="en-US" sz="1400">
                <a:solidFill>
                  <a:schemeClr val="dk1"/>
                </a:solidFill>
              </a:rPr>
              <a:t>SDG 11.1 and other related goals</a:t>
            </a:r>
            <a:endParaRPr sz="1400">
              <a:solidFill>
                <a:schemeClr val="dk1"/>
              </a:solidFill>
            </a:endParaRPr>
          </a:p>
          <a:p>
            <a:pPr indent="0" lvl="0" marL="0" rtl="0" algn="l">
              <a:lnSpc>
                <a:spcPct val="107000"/>
              </a:lnSpc>
              <a:spcBef>
                <a:spcPts val="800"/>
              </a:spcBef>
              <a:spcAft>
                <a:spcPts val="0"/>
              </a:spcAft>
              <a:buClr>
                <a:schemeClr val="dk1"/>
              </a:buClr>
              <a:buSzPts val="1100"/>
              <a:buFont typeface="Arial"/>
              <a:buNone/>
            </a:pPr>
            <a:r>
              <a:rPr lang="en-US" sz="1400">
                <a:solidFill>
                  <a:schemeClr val="dk1"/>
                </a:solidFill>
              </a:rPr>
              <a:t>Universal Declaration of Human Rights</a:t>
            </a:r>
            <a:endParaRPr sz="1400">
              <a:solidFill>
                <a:schemeClr val="dk1"/>
              </a:solidFill>
            </a:endParaRPr>
          </a:p>
          <a:p>
            <a:pPr indent="0" lvl="0" marL="0" rtl="0" algn="l">
              <a:lnSpc>
                <a:spcPct val="107000"/>
              </a:lnSpc>
              <a:spcBef>
                <a:spcPts val="800"/>
              </a:spcBef>
              <a:spcAft>
                <a:spcPts val="0"/>
              </a:spcAft>
              <a:buClr>
                <a:schemeClr val="dk1"/>
              </a:buClr>
              <a:buSzPts val="1100"/>
              <a:buFont typeface="Arial"/>
              <a:buNone/>
            </a:pPr>
            <a:r>
              <a:rPr lang="en-US" sz="1400">
                <a:solidFill>
                  <a:schemeClr val="dk1"/>
                </a:solidFill>
              </a:rPr>
              <a:t>Conventions on the Rights of the Child</a:t>
            </a:r>
            <a:endParaRPr sz="1400">
              <a:solidFill>
                <a:schemeClr val="dk1"/>
              </a:solidFill>
            </a:endParaRPr>
          </a:p>
          <a:p>
            <a:pPr indent="0" lvl="0" marL="0" rtl="0" algn="l">
              <a:spcBef>
                <a:spcPts val="800"/>
              </a:spcBef>
              <a:spcAft>
                <a:spcPts val="0"/>
              </a:spcAft>
              <a:buClr>
                <a:schemeClr val="dk1"/>
              </a:buClr>
              <a:buSzPts val="1400"/>
              <a:buFont typeface="Calibri"/>
              <a:buNone/>
            </a:pPr>
            <a:r>
              <a:rPr lang="en-US" sz="1400">
                <a:solidFill>
                  <a:schemeClr val="dk1"/>
                </a:solidFill>
              </a:rPr>
              <a:t>Convention on the Elimination of all Forms of Discrimination against Women (CEDAW) among others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2" name="Shape 352"/>
        <p:cNvGrpSpPr/>
        <p:nvPr/>
      </p:nvGrpSpPr>
      <p:grpSpPr>
        <a:xfrm>
          <a:off x="0" y="0"/>
          <a:ext cx="0" cy="0"/>
          <a:chOff x="0" y="0"/>
          <a:chExt cx="0" cy="0"/>
        </a:xfrm>
      </p:grpSpPr>
      <p:sp>
        <p:nvSpPr>
          <p:cNvPr id="353" name="Google Shape;353;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4" name="Google Shape;354;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5" name="Google Shape;355;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48" name="Shape 948"/>
        <p:cNvGrpSpPr/>
        <p:nvPr/>
      </p:nvGrpSpPr>
      <p:grpSpPr>
        <a:xfrm>
          <a:off x="0" y="0"/>
          <a:ext cx="0" cy="0"/>
          <a:chOff x="0" y="0"/>
          <a:chExt cx="0" cy="0"/>
        </a:xfrm>
      </p:grpSpPr>
      <p:sp>
        <p:nvSpPr>
          <p:cNvPr id="949" name="Google Shape;949;p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0" name="Google Shape;950;p5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7000"/>
              </a:lnSpc>
              <a:spcBef>
                <a:spcPts val="0"/>
              </a:spcBef>
              <a:spcAft>
                <a:spcPts val="0"/>
              </a:spcAft>
              <a:buClr>
                <a:schemeClr val="dk1"/>
              </a:buClr>
              <a:buSzPts val="1100"/>
              <a:buFont typeface="Arial"/>
              <a:buNone/>
            </a:pPr>
            <a:r>
              <a:rPr lang="en-US" sz="1400">
                <a:solidFill>
                  <a:schemeClr val="dk1"/>
                </a:solidFill>
              </a:rPr>
              <a:t>Recomendaciones de política La Agenda 2030 y los Instrumentos jurídicos/Instrumentos jurídicos de las Naciones Unidas Reconocen el compromiso asumido para alcanzar los objetivos, especialmente "no dejar a nadie atrás" y "alcanzar lo más lejos que queda" el ODS1.3 ODS 11.1 y otros objetivos conexos Declaración Universal de Convenciones de Derechos Humanos sobre los Derechos de la Infancia sobre la Eliminación de todas las Formas de Discriminación contra la Mujer (CEDAW) entre otros objetivos conexos</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56" name="Shape 956"/>
        <p:cNvGrpSpPr/>
        <p:nvPr/>
      </p:nvGrpSpPr>
      <p:grpSpPr>
        <a:xfrm>
          <a:off x="0" y="0"/>
          <a:ext cx="0" cy="0"/>
          <a:chOff x="0" y="0"/>
          <a:chExt cx="0" cy="0"/>
        </a:xfrm>
      </p:grpSpPr>
      <p:sp>
        <p:nvSpPr>
          <p:cNvPr id="957" name="Google Shape;957;g8bbfa7c4b1_1_338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58" name="Google Shape;958;g8bbfa7c4b1_1_33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4" name="Shape 964"/>
        <p:cNvGrpSpPr/>
        <p:nvPr/>
      </p:nvGrpSpPr>
      <p:grpSpPr>
        <a:xfrm>
          <a:off x="0" y="0"/>
          <a:ext cx="0" cy="0"/>
          <a:chOff x="0" y="0"/>
          <a:chExt cx="0" cy="0"/>
        </a:xfrm>
      </p:grpSpPr>
      <p:sp>
        <p:nvSpPr>
          <p:cNvPr id="965" name="Google Shape;965;p5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66" name="Google Shape;966;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2" name="Shape 972"/>
        <p:cNvGrpSpPr/>
        <p:nvPr/>
      </p:nvGrpSpPr>
      <p:grpSpPr>
        <a:xfrm>
          <a:off x="0" y="0"/>
          <a:ext cx="0" cy="0"/>
          <a:chOff x="0" y="0"/>
          <a:chExt cx="0" cy="0"/>
        </a:xfrm>
      </p:grpSpPr>
      <p:sp>
        <p:nvSpPr>
          <p:cNvPr id="973" name="Google Shape;973;g8bbfa7c4b1_1_338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74" name="Google Shape;974;g8bbfa7c4b1_1_33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81" name="Shape 981"/>
        <p:cNvGrpSpPr/>
        <p:nvPr/>
      </p:nvGrpSpPr>
      <p:grpSpPr>
        <a:xfrm>
          <a:off x="0" y="0"/>
          <a:ext cx="0" cy="0"/>
          <a:chOff x="0" y="0"/>
          <a:chExt cx="0" cy="0"/>
        </a:xfrm>
      </p:grpSpPr>
      <p:sp>
        <p:nvSpPr>
          <p:cNvPr id="982" name="Google Shape;982;g8bbfa7c4b1_1_33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3" name="Google Shape;983;g8bbfa7c4b1_1_33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7000"/>
              </a:lnSpc>
              <a:spcBef>
                <a:spcPts val="0"/>
              </a:spcBef>
              <a:spcAft>
                <a:spcPts val="0"/>
              </a:spcAft>
              <a:buClr>
                <a:schemeClr val="dk1"/>
              </a:buClr>
              <a:buSzPts val="1100"/>
              <a:buFont typeface="Arial"/>
              <a:buNone/>
            </a:pPr>
            <a:r>
              <a:rPr lang="en-US" sz="1400">
                <a:solidFill>
                  <a:schemeClr val="dk1"/>
                </a:solidFill>
              </a:rPr>
              <a:t>The expert group proposed to define homelessness as:</a:t>
            </a:r>
            <a:endParaRPr sz="1400">
              <a:solidFill>
                <a:schemeClr val="dk1"/>
              </a:solidFill>
            </a:endParaRPr>
          </a:p>
          <a:p>
            <a:pPr indent="0" lvl="0" marL="0" rtl="0" algn="l">
              <a:lnSpc>
                <a:spcPct val="107000"/>
              </a:lnSpc>
              <a:spcBef>
                <a:spcPts val="800"/>
              </a:spcBef>
              <a:spcAft>
                <a:spcPts val="0"/>
              </a:spcAft>
              <a:buClr>
                <a:schemeClr val="dk1"/>
              </a:buClr>
              <a:buSzPts val="1100"/>
              <a:buFont typeface="Arial"/>
              <a:buNone/>
            </a:pPr>
            <a:r>
              <a:rPr b="1" lang="en-US" sz="1400">
                <a:solidFill>
                  <a:schemeClr val="dk1"/>
                </a:solidFill>
              </a:rPr>
              <a:t>“Homelessness is a condition where a person or household lacks habitable space with security of tenure, rights and ability to enjoy social relations, including safety. Homelessness is a manifestation of extreme poverty and a failure of multiple systems and human rights”</a:t>
            </a:r>
            <a:endParaRPr b="1" sz="1400">
              <a:solidFill>
                <a:schemeClr val="dk1"/>
              </a:solidFill>
            </a:endParaRPr>
          </a:p>
          <a:p>
            <a:pPr indent="0" lvl="0" marL="0" rtl="0" algn="l">
              <a:lnSpc>
                <a:spcPct val="107000"/>
              </a:lnSpc>
              <a:spcBef>
                <a:spcPts val="800"/>
              </a:spcBef>
              <a:spcAft>
                <a:spcPts val="0"/>
              </a:spcAft>
              <a:buClr>
                <a:schemeClr val="dk1"/>
              </a:buClr>
              <a:buSzPts val="1100"/>
              <a:buFont typeface="Arial"/>
              <a:buNone/>
            </a:pPr>
            <a:r>
              <a:rPr lang="en-US" sz="1400">
                <a:solidFill>
                  <a:schemeClr val="dk1"/>
                </a:solidFill>
              </a:rPr>
              <a:t>In defining homelessness, it would include the following four categories of people:</a:t>
            </a:r>
            <a:endParaRPr sz="1400">
              <a:solidFill>
                <a:schemeClr val="dk1"/>
              </a:solidFill>
            </a:endParaRPr>
          </a:p>
          <a:p>
            <a:pPr indent="0" lvl="0" marL="0" rtl="0" algn="l">
              <a:lnSpc>
                <a:spcPct val="107000"/>
              </a:lnSpc>
              <a:spcBef>
                <a:spcPts val="800"/>
              </a:spcBef>
              <a:spcAft>
                <a:spcPts val="0"/>
              </a:spcAft>
              <a:buClr>
                <a:schemeClr val="dk1"/>
              </a:buClr>
              <a:buSzPts val="1100"/>
              <a:buFont typeface="Arial"/>
              <a:buNone/>
            </a:pPr>
            <a:r>
              <a:rPr lang="en-US" sz="1400">
                <a:solidFill>
                  <a:schemeClr val="dk1"/>
                </a:solidFill>
              </a:rPr>
              <a:t>People living on the streets or other open spaces</a:t>
            </a:r>
            <a:endParaRPr sz="1400">
              <a:solidFill>
                <a:schemeClr val="dk1"/>
              </a:solidFill>
            </a:endParaRPr>
          </a:p>
          <a:p>
            <a:pPr indent="0" lvl="0" marL="0" rtl="0" algn="l">
              <a:lnSpc>
                <a:spcPct val="107000"/>
              </a:lnSpc>
              <a:spcBef>
                <a:spcPts val="800"/>
              </a:spcBef>
              <a:spcAft>
                <a:spcPts val="0"/>
              </a:spcAft>
              <a:buClr>
                <a:schemeClr val="dk1"/>
              </a:buClr>
              <a:buSzPts val="1100"/>
              <a:buFont typeface="Arial"/>
              <a:buNone/>
            </a:pPr>
            <a:r>
              <a:rPr lang="en-US" sz="1400">
                <a:solidFill>
                  <a:schemeClr val="dk1"/>
                </a:solidFill>
              </a:rPr>
              <a:t>People living in temporary or crisis accommodation</a:t>
            </a:r>
            <a:endParaRPr sz="1400">
              <a:solidFill>
                <a:schemeClr val="dk1"/>
              </a:solidFill>
            </a:endParaRPr>
          </a:p>
          <a:p>
            <a:pPr indent="0" lvl="0" marL="0" rtl="0" algn="l">
              <a:lnSpc>
                <a:spcPct val="107000"/>
              </a:lnSpc>
              <a:spcBef>
                <a:spcPts val="800"/>
              </a:spcBef>
              <a:spcAft>
                <a:spcPts val="0"/>
              </a:spcAft>
              <a:buClr>
                <a:schemeClr val="dk1"/>
              </a:buClr>
              <a:buSzPts val="1100"/>
              <a:buFont typeface="Arial"/>
              <a:buNone/>
            </a:pPr>
            <a:r>
              <a:rPr lang="en-US" sz="1400">
                <a:solidFill>
                  <a:schemeClr val="dk1"/>
                </a:solidFill>
              </a:rPr>
              <a:t>People living in severely inadequate and insecure accommodation</a:t>
            </a:r>
            <a:endParaRPr sz="1400">
              <a:solidFill>
                <a:schemeClr val="dk1"/>
              </a:solidFill>
            </a:endParaRPr>
          </a:p>
          <a:p>
            <a:pPr indent="0" lvl="0" marL="0" rtl="0" algn="l">
              <a:spcBef>
                <a:spcPts val="800"/>
              </a:spcBef>
              <a:spcAft>
                <a:spcPts val="0"/>
              </a:spcAft>
              <a:buClr>
                <a:schemeClr val="dk1"/>
              </a:buClr>
              <a:buSzPts val="1400"/>
              <a:buFont typeface="Calibri"/>
              <a:buNone/>
            </a:pPr>
            <a:r>
              <a:rPr lang="en-US" sz="1400">
                <a:solidFill>
                  <a:schemeClr val="dk1"/>
                </a:solidFill>
              </a:rPr>
              <a:t>People lack access to affordable housing </a:t>
            </a: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0" name="Shape 990"/>
        <p:cNvGrpSpPr/>
        <p:nvPr/>
      </p:nvGrpSpPr>
      <p:grpSpPr>
        <a:xfrm>
          <a:off x="0" y="0"/>
          <a:ext cx="0" cy="0"/>
          <a:chOff x="0" y="0"/>
          <a:chExt cx="0" cy="0"/>
        </a:xfrm>
      </p:grpSpPr>
      <p:sp>
        <p:nvSpPr>
          <p:cNvPr id="991" name="Google Shape;991;p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2" name="Google Shape;992;p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7000"/>
              </a:lnSpc>
              <a:spcBef>
                <a:spcPts val="0"/>
              </a:spcBef>
              <a:spcAft>
                <a:spcPts val="0"/>
              </a:spcAft>
              <a:buClr>
                <a:schemeClr val="dk1"/>
              </a:buClr>
              <a:buSzPts val="1100"/>
              <a:buFont typeface="Arial"/>
              <a:buNone/>
            </a:pPr>
            <a:r>
              <a:rPr lang="en-US" sz="1400">
                <a:solidFill>
                  <a:schemeClr val="dk1"/>
                </a:solidFill>
              </a:rPr>
              <a:t>El grupo de expertos propuso definir la falta de vivienda como: "La falta de vivienda es una condición en la que una persona o hogar carece de espacio habitable con seguridad de tenencia, derechos y capacidad para disfrutar de las relaciones sociales, incluida la seguridad. La falta de vivienda es una manifestación de extrema pobreza y un fracaso de múltiples sistemas y derechos humanos" </a:t>
            </a:r>
            <a:endParaRPr/>
          </a:p>
          <a:p>
            <a:pPr indent="0" lvl="0" marL="0" rtl="0" algn="l">
              <a:lnSpc>
                <a:spcPct val="107000"/>
              </a:lnSpc>
              <a:spcBef>
                <a:spcPts val="0"/>
              </a:spcBef>
              <a:spcAft>
                <a:spcPts val="0"/>
              </a:spcAft>
              <a:buClr>
                <a:schemeClr val="dk1"/>
              </a:buClr>
              <a:buSzPts val="1100"/>
              <a:buFont typeface="Arial"/>
              <a:buNone/>
            </a:pPr>
            <a:r>
              <a:rPr lang="en-US" sz="1400">
                <a:solidFill>
                  <a:schemeClr val="dk1"/>
                </a:solidFill>
              </a:rPr>
              <a:t>Al definir la falta de vivienda, incluiría las siguientes cuatro categorías de personas: Personas que viven en las calles u otros espacios abiertos Personas que viven en alojamiento temporal o en crisis Personas que viven en alojamientos gravemente inadecuados e inseguros Las personas carecen de acceso a viviendas asequibles</a:t>
            </a: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9" name="Shape 999"/>
        <p:cNvGrpSpPr/>
        <p:nvPr/>
      </p:nvGrpSpPr>
      <p:grpSpPr>
        <a:xfrm>
          <a:off x="0" y="0"/>
          <a:ext cx="0" cy="0"/>
          <a:chOff x="0" y="0"/>
          <a:chExt cx="0" cy="0"/>
        </a:xfrm>
      </p:grpSpPr>
      <p:sp>
        <p:nvSpPr>
          <p:cNvPr id="1000" name="Google Shape;1000;p6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1" name="Google Shape;1001;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4" name="Shape 1004"/>
        <p:cNvGrpSpPr/>
        <p:nvPr/>
      </p:nvGrpSpPr>
      <p:grpSpPr>
        <a:xfrm>
          <a:off x="0" y="0"/>
          <a:ext cx="0" cy="0"/>
          <a:chOff x="0" y="0"/>
          <a:chExt cx="0" cy="0"/>
        </a:xfrm>
      </p:grpSpPr>
      <p:sp>
        <p:nvSpPr>
          <p:cNvPr id="1005" name="Google Shape;1005;p6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06" name="Google Shape;1006;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0" name="Shape 1010"/>
        <p:cNvGrpSpPr/>
        <p:nvPr/>
      </p:nvGrpSpPr>
      <p:grpSpPr>
        <a:xfrm>
          <a:off x="0" y="0"/>
          <a:ext cx="0" cy="0"/>
          <a:chOff x="0" y="0"/>
          <a:chExt cx="0" cy="0"/>
        </a:xfrm>
      </p:grpSpPr>
      <p:sp>
        <p:nvSpPr>
          <p:cNvPr id="1011" name="Google Shape;1011;p70: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2" name="Google Shape;1012;p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0" name="Shape 1020"/>
        <p:cNvGrpSpPr/>
        <p:nvPr/>
      </p:nvGrpSpPr>
      <p:grpSpPr>
        <a:xfrm>
          <a:off x="0" y="0"/>
          <a:ext cx="0" cy="0"/>
          <a:chOff x="0" y="0"/>
          <a:chExt cx="0" cy="0"/>
        </a:xfrm>
      </p:grpSpPr>
      <p:sp>
        <p:nvSpPr>
          <p:cNvPr id="1021" name="Google Shape;1021;g8bbfa7c4b1_1_355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22" name="Google Shape;1022;g8bbfa7c4b1_1_35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1" name="Shape 361"/>
        <p:cNvGrpSpPr/>
        <p:nvPr/>
      </p:nvGrpSpPr>
      <p:grpSpPr>
        <a:xfrm>
          <a:off x="0" y="0"/>
          <a:ext cx="0" cy="0"/>
          <a:chOff x="0" y="0"/>
          <a:chExt cx="0" cy="0"/>
        </a:xfrm>
      </p:grpSpPr>
      <p:sp>
        <p:nvSpPr>
          <p:cNvPr id="362" name="Google Shape;362;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3" name="Google Shape;363;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We are now 22 congregations as seen on the screen.</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34" name="Shape 1034"/>
        <p:cNvGrpSpPr/>
        <p:nvPr/>
      </p:nvGrpSpPr>
      <p:grpSpPr>
        <a:xfrm>
          <a:off x="0" y="0"/>
          <a:ext cx="0" cy="0"/>
          <a:chOff x="0" y="0"/>
          <a:chExt cx="0" cy="0"/>
        </a:xfrm>
      </p:grpSpPr>
      <p:sp>
        <p:nvSpPr>
          <p:cNvPr id="1035" name="Google Shape;1035;p7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6" name="Google Shape;1036;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8" name="Shape 1048"/>
        <p:cNvGrpSpPr/>
        <p:nvPr/>
      </p:nvGrpSpPr>
      <p:grpSpPr>
        <a:xfrm>
          <a:off x="0" y="0"/>
          <a:ext cx="0" cy="0"/>
          <a:chOff x="0" y="0"/>
          <a:chExt cx="0" cy="0"/>
        </a:xfrm>
      </p:grpSpPr>
      <p:sp>
        <p:nvSpPr>
          <p:cNvPr id="1049" name="Google Shape;1049;g8bbfa7c4b1_1_37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0" name="Google Shape;1050;g8bbfa7c4b1_1_37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800"/>
              </a:spcBef>
              <a:spcAft>
                <a:spcPts val="0"/>
              </a:spcAft>
              <a:buClr>
                <a:schemeClr val="dk1"/>
              </a:buClr>
              <a:buSzPts val="1200"/>
              <a:buFont typeface="Calibri"/>
              <a:buNone/>
            </a:pPr>
            <a:r>
              <a:t/>
            </a: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7" name="Shape 1057"/>
        <p:cNvGrpSpPr/>
        <p:nvPr/>
      </p:nvGrpSpPr>
      <p:grpSpPr>
        <a:xfrm>
          <a:off x="0" y="0"/>
          <a:ext cx="0" cy="0"/>
          <a:chOff x="0" y="0"/>
          <a:chExt cx="0" cy="0"/>
        </a:xfrm>
      </p:grpSpPr>
      <p:sp>
        <p:nvSpPr>
          <p:cNvPr id="1058" name="Google Shape;1058;p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9" name="Google Shape;1059;p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800"/>
              </a:spcBef>
              <a:spcAft>
                <a:spcPts val="0"/>
              </a:spcAft>
              <a:buClr>
                <a:schemeClr val="dk1"/>
              </a:buClr>
              <a:buSzPts val="1200"/>
              <a:buFont typeface="Calibri"/>
              <a:buNone/>
            </a:pPr>
            <a:r>
              <a:t/>
            </a: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66" name="Shape 1066"/>
        <p:cNvGrpSpPr/>
        <p:nvPr/>
      </p:nvGrpSpPr>
      <p:grpSpPr>
        <a:xfrm>
          <a:off x="0" y="0"/>
          <a:ext cx="0" cy="0"/>
          <a:chOff x="0" y="0"/>
          <a:chExt cx="0" cy="0"/>
        </a:xfrm>
      </p:grpSpPr>
      <p:sp>
        <p:nvSpPr>
          <p:cNvPr id="1067" name="Google Shape;1067;g8bbfa7c4b1_1_386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8" name="Google Shape;1068;g8bbfa7c4b1_1_386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7000"/>
              </a:lnSpc>
              <a:spcBef>
                <a:spcPts val="0"/>
              </a:spcBef>
              <a:spcAft>
                <a:spcPts val="0"/>
              </a:spcAft>
              <a:buClr>
                <a:schemeClr val="dk1"/>
              </a:buClr>
              <a:buSzPts val="1100"/>
              <a:buFont typeface="Arial"/>
              <a:buNone/>
            </a:pPr>
            <a:r>
              <a:rPr lang="en-US" sz="1400">
                <a:solidFill>
                  <a:schemeClr val="dk1"/>
                </a:solidFill>
              </a:rPr>
              <a:t>Policy recommendations</a:t>
            </a:r>
            <a:endParaRPr sz="1400">
              <a:solidFill>
                <a:schemeClr val="dk1"/>
              </a:solidFill>
            </a:endParaRPr>
          </a:p>
          <a:p>
            <a:pPr indent="0" lvl="0" marL="0" rtl="0" algn="l">
              <a:lnSpc>
                <a:spcPct val="107000"/>
              </a:lnSpc>
              <a:spcBef>
                <a:spcPts val="800"/>
              </a:spcBef>
              <a:spcAft>
                <a:spcPts val="0"/>
              </a:spcAft>
              <a:buClr>
                <a:schemeClr val="dk1"/>
              </a:buClr>
              <a:buSzPts val="1100"/>
              <a:buFont typeface="Arial"/>
              <a:buNone/>
            </a:pPr>
            <a:r>
              <a:rPr lang="en-US" sz="1400">
                <a:solidFill>
                  <a:schemeClr val="dk1"/>
                </a:solidFill>
              </a:rPr>
              <a:t>The 2030 Agenda and UN Human Rights Instruments / Legal Framework</a:t>
            </a:r>
            <a:endParaRPr sz="1400">
              <a:solidFill>
                <a:schemeClr val="dk1"/>
              </a:solidFill>
            </a:endParaRPr>
          </a:p>
          <a:p>
            <a:pPr indent="0" lvl="0" marL="0" rtl="0" algn="l">
              <a:lnSpc>
                <a:spcPct val="107000"/>
              </a:lnSpc>
              <a:spcBef>
                <a:spcPts val="800"/>
              </a:spcBef>
              <a:spcAft>
                <a:spcPts val="0"/>
              </a:spcAft>
              <a:buClr>
                <a:schemeClr val="dk1"/>
              </a:buClr>
              <a:buSzPts val="1100"/>
              <a:buFont typeface="Arial"/>
              <a:buNone/>
            </a:pPr>
            <a:r>
              <a:rPr lang="en-US" sz="1400">
                <a:solidFill>
                  <a:schemeClr val="dk1"/>
                </a:solidFill>
              </a:rPr>
              <a:t>Recognize the commitment made to achieve the goals especially “leave no one behind” and ‘reach the furthest left behind’</a:t>
            </a:r>
            <a:endParaRPr sz="1400">
              <a:solidFill>
                <a:schemeClr val="dk1"/>
              </a:solidFill>
            </a:endParaRPr>
          </a:p>
          <a:p>
            <a:pPr indent="0" lvl="0" marL="0" rtl="0" algn="l">
              <a:lnSpc>
                <a:spcPct val="107000"/>
              </a:lnSpc>
              <a:spcBef>
                <a:spcPts val="800"/>
              </a:spcBef>
              <a:spcAft>
                <a:spcPts val="0"/>
              </a:spcAft>
              <a:buClr>
                <a:schemeClr val="dk1"/>
              </a:buClr>
              <a:buSzPts val="1100"/>
              <a:buFont typeface="Arial"/>
              <a:buNone/>
            </a:pPr>
            <a:r>
              <a:rPr lang="en-US" sz="1400">
                <a:solidFill>
                  <a:schemeClr val="dk1"/>
                </a:solidFill>
              </a:rPr>
              <a:t>SDG1.3</a:t>
            </a:r>
            <a:endParaRPr sz="1400">
              <a:solidFill>
                <a:schemeClr val="dk1"/>
              </a:solidFill>
            </a:endParaRPr>
          </a:p>
          <a:p>
            <a:pPr indent="0" lvl="0" marL="0" rtl="0" algn="l">
              <a:lnSpc>
                <a:spcPct val="107000"/>
              </a:lnSpc>
              <a:spcBef>
                <a:spcPts val="800"/>
              </a:spcBef>
              <a:spcAft>
                <a:spcPts val="0"/>
              </a:spcAft>
              <a:buClr>
                <a:schemeClr val="dk1"/>
              </a:buClr>
              <a:buSzPts val="1100"/>
              <a:buFont typeface="Arial"/>
              <a:buNone/>
            </a:pPr>
            <a:r>
              <a:rPr lang="en-US" sz="1400">
                <a:solidFill>
                  <a:schemeClr val="dk1"/>
                </a:solidFill>
              </a:rPr>
              <a:t>SDG 11.1 and other related goals</a:t>
            </a:r>
            <a:endParaRPr sz="1400">
              <a:solidFill>
                <a:schemeClr val="dk1"/>
              </a:solidFill>
            </a:endParaRPr>
          </a:p>
          <a:p>
            <a:pPr indent="0" lvl="0" marL="0" rtl="0" algn="l">
              <a:lnSpc>
                <a:spcPct val="107000"/>
              </a:lnSpc>
              <a:spcBef>
                <a:spcPts val="800"/>
              </a:spcBef>
              <a:spcAft>
                <a:spcPts val="0"/>
              </a:spcAft>
              <a:buClr>
                <a:schemeClr val="dk1"/>
              </a:buClr>
              <a:buSzPts val="1100"/>
              <a:buFont typeface="Arial"/>
              <a:buNone/>
            </a:pPr>
            <a:r>
              <a:rPr lang="en-US" sz="1400">
                <a:solidFill>
                  <a:schemeClr val="dk1"/>
                </a:solidFill>
              </a:rPr>
              <a:t>Universal Declaration of Human Rights</a:t>
            </a:r>
            <a:endParaRPr sz="1400">
              <a:solidFill>
                <a:schemeClr val="dk1"/>
              </a:solidFill>
            </a:endParaRPr>
          </a:p>
          <a:p>
            <a:pPr indent="0" lvl="0" marL="0" rtl="0" algn="l">
              <a:lnSpc>
                <a:spcPct val="107000"/>
              </a:lnSpc>
              <a:spcBef>
                <a:spcPts val="800"/>
              </a:spcBef>
              <a:spcAft>
                <a:spcPts val="0"/>
              </a:spcAft>
              <a:buClr>
                <a:schemeClr val="dk1"/>
              </a:buClr>
              <a:buSzPts val="1100"/>
              <a:buFont typeface="Arial"/>
              <a:buNone/>
            </a:pPr>
            <a:r>
              <a:rPr lang="en-US" sz="1400">
                <a:solidFill>
                  <a:schemeClr val="dk1"/>
                </a:solidFill>
              </a:rPr>
              <a:t>Conventions on the Rights of the Child</a:t>
            </a:r>
            <a:endParaRPr sz="1400">
              <a:solidFill>
                <a:schemeClr val="dk1"/>
              </a:solidFill>
            </a:endParaRPr>
          </a:p>
          <a:p>
            <a:pPr indent="0" lvl="0" marL="0" rtl="0" algn="l">
              <a:spcBef>
                <a:spcPts val="800"/>
              </a:spcBef>
              <a:spcAft>
                <a:spcPts val="0"/>
              </a:spcAft>
              <a:buClr>
                <a:schemeClr val="dk1"/>
              </a:buClr>
              <a:buSzPts val="1400"/>
              <a:buFont typeface="Calibri"/>
              <a:buNone/>
            </a:pPr>
            <a:r>
              <a:rPr lang="en-US" sz="1400">
                <a:solidFill>
                  <a:schemeClr val="dk1"/>
                </a:solidFill>
              </a:rPr>
              <a:t>Convention on the Elimination of all Forms of Discrimination against Women (CEDAW) among others</a:t>
            </a: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4" name="Shape 1074"/>
        <p:cNvGrpSpPr/>
        <p:nvPr/>
      </p:nvGrpSpPr>
      <p:grpSpPr>
        <a:xfrm>
          <a:off x="0" y="0"/>
          <a:ext cx="0" cy="0"/>
          <a:chOff x="0" y="0"/>
          <a:chExt cx="0" cy="0"/>
        </a:xfrm>
      </p:grpSpPr>
      <p:sp>
        <p:nvSpPr>
          <p:cNvPr id="1075" name="Google Shape;1075;p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6" name="Google Shape;1076;p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7000"/>
              </a:lnSpc>
              <a:spcBef>
                <a:spcPts val="0"/>
              </a:spcBef>
              <a:spcAft>
                <a:spcPts val="0"/>
              </a:spcAft>
              <a:buClr>
                <a:schemeClr val="dk1"/>
              </a:buClr>
              <a:buSzPts val="1100"/>
              <a:buFont typeface="Arial"/>
              <a:buNone/>
            </a:pPr>
            <a:r>
              <a:rPr lang="en-US" sz="1400">
                <a:solidFill>
                  <a:schemeClr val="dk1"/>
                </a:solidFill>
              </a:rPr>
              <a:t>Policy recommendations</a:t>
            </a:r>
            <a:endParaRPr sz="1400">
              <a:solidFill>
                <a:schemeClr val="dk1"/>
              </a:solidFill>
            </a:endParaRPr>
          </a:p>
          <a:p>
            <a:pPr indent="0" lvl="0" marL="0" rtl="0" algn="l">
              <a:lnSpc>
                <a:spcPct val="107000"/>
              </a:lnSpc>
              <a:spcBef>
                <a:spcPts val="800"/>
              </a:spcBef>
              <a:spcAft>
                <a:spcPts val="0"/>
              </a:spcAft>
              <a:buClr>
                <a:schemeClr val="dk1"/>
              </a:buClr>
              <a:buSzPts val="1100"/>
              <a:buFont typeface="Arial"/>
              <a:buNone/>
            </a:pPr>
            <a:r>
              <a:rPr lang="en-US" sz="1400">
                <a:solidFill>
                  <a:schemeClr val="dk1"/>
                </a:solidFill>
              </a:rPr>
              <a:t>The 2030 Agenda and UN Human Rights Instruments / Legal Framework</a:t>
            </a:r>
            <a:endParaRPr sz="1400">
              <a:solidFill>
                <a:schemeClr val="dk1"/>
              </a:solidFill>
            </a:endParaRPr>
          </a:p>
          <a:p>
            <a:pPr indent="0" lvl="0" marL="0" rtl="0" algn="l">
              <a:lnSpc>
                <a:spcPct val="107000"/>
              </a:lnSpc>
              <a:spcBef>
                <a:spcPts val="800"/>
              </a:spcBef>
              <a:spcAft>
                <a:spcPts val="0"/>
              </a:spcAft>
              <a:buClr>
                <a:schemeClr val="dk1"/>
              </a:buClr>
              <a:buSzPts val="1100"/>
              <a:buFont typeface="Arial"/>
              <a:buNone/>
            </a:pPr>
            <a:r>
              <a:rPr lang="en-US" sz="1400">
                <a:solidFill>
                  <a:schemeClr val="dk1"/>
                </a:solidFill>
              </a:rPr>
              <a:t>Recognize the commitment made to achieve the goals especially “leave no one behind” and ‘reach the furthest left behind’</a:t>
            </a:r>
            <a:endParaRPr sz="1400">
              <a:solidFill>
                <a:schemeClr val="dk1"/>
              </a:solidFill>
            </a:endParaRPr>
          </a:p>
          <a:p>
            <a:pPr indent="0" lvl="0" marL="0" rtl="0" algn="l">
              <a:lnSpc>
                <a:spcPct val="107000"/>
              </a:lnSpc>
              <a:spcBef>
                <a:spcPts val="800"/>
              </a:spcBef>
              <a:spcAft>
                <a:spcPts val="0"/>
              </a:spcAft>
              <a:buClr>
                <a:schemeClr val="dk1"/>
              </a:buClr>
              <a:buSzPts val="1100"/>
              <a:buFont typeface="Arial"/>
              <a:buNone/>
            </a:pPr>
            <a:r>
              <a:rPr lang="en-US" sz="1400">
                <a:solidFill>
                  <a:schemeClr val="dk1"/>
                </a:solidFill>
              </a:rPr>
              <a:t>SDG1.3</a:t>
            </a:r>
            <a:endParaRPr sz="1400">
              <a:solidFill>
                <a:schemeClr val="dk1"/>
              </a:solidFill>
            </a:endParaRPr>
          </a:p>
          <a:p>
            <a:pPr indent="0" lvl="0" marL="0" rtl="0" algn="l">
              <a:lnSpc>
                <a:spcPct val="107000"/>
              </a:lnSpc>
              <a:spcBef>
                <a:spcPts val="800"/>
              </a:spcBef>
              <a:spcAft>
                <a:spcPts val="0"/>
              </a:spcAft>
              <a:buClr>
                <a:schemeClr val="dk1"/>
              </a:buClr>
              <a:buSzPts val="1100"/>
              <a:buFont typeface="Arial"/>
              <a:buNone/>
            </a:pPr>
            <a:r>
              <a:rPr lang="en-US" sz="1400">
                <a:solidFill>
                  <a:schemeClr val="dk1"/>
                </a:solidFill>
              </a:rPr>
              <a:t>SDG 11.1 and other related goals</a:t>
            </a:r>
            <a:endParaRPr sz="1400">
              <a:solidFill>
                <a:schemeClr val="dk1"/>
              </a:solidFill>
            </a:endParaRPr>
          </a:p>
          <a:p>
            <a:pPr indent="0" lvl="0" marL="0" rtl="0" algn="l">
              <a:lnSpc>
                <a:spcPct val="107000"/>
              </a:lnSpc>
              <a:spcBef>
                <a:spcPts val="800"/>
              </a:spcBef>
              <a:spcAft>
                <a:spcPts val="0"/>
              </a:spcAft>
              <a:buClr>
                <a:schemeClr val="dk1"/>
              </a:buClr>
              <a:buSzPts val="1100"/>
              <a:buFont typeface="Arial"/>
              <a:buNone/>
            </a:pPr>
            <a:r>
              <a:rPr lang="en-US" sz="1400">
                <a:solidFill>
                  <a:schemeClr val="dk1"/>
                </a:solidFill>
              </a:rPr>
              <a:t>Universal Declaration of Human Rights</a:t>
            </a:r>
            <a:endParaRPr sz="1400">
              <a:solidFill>
                <a:schemeClr val="dk1"/>
              </a:solidFill>
            </a:endParaRPr>
          </a:p>
          <a:p>
            <a:pPr indent="0" lvl="0" marL="0" rtl="0" algn="l">
              <a:lnSpc>
                <a:spcPct val="107000"/>
              </a:lnSpc>
              <a:spcBef>
                <a:spcPts val="800"/>
              </a:spcBef>
              <a:spcAft>
                <a:spcPts val="0"/>
              </a:spcAft>
              <a:buClr>
                <a:schemeClr val="dk1"/>
              </a:buClr>
              <a:buSzPts val="1100"/>
              <a:buFont typeface="Arial"/>
              <a:buNone/>
            </a:pPr>
            <a:r>
              <a:rPr lang="en-US" sz="1400">
                <a:solidFill>
                  <a:schemeClr val="dk1"/>
                </a:solidFill>
              </a:rPr>
              <a:t>Conventions on the Rights of the Child</a:t>
            </a:r>
            <a:endParaRPr sz="1400">
              <a:solidFill>
                <a:schemeClr val="dk1"/>
              </a:solidFill>
            </a:endParaRPr>
          </a:p>
          <a:p>
            <a:pPr indent="0" lvl="0" marL="0" rtl="0" algn="l">
              <a:spcBef>
                <a:spcPts val="800"/>
              </a:spcBef>
              <a:spcAft>
                <a:spcPts val="0"/>
              </a:spcAft>
              <a:buClr>
                <a:schemeClr val="dk1"/>
              </a:buClr>
              <a:buSzPts val="1400"/>
              <a:buFont typeface="Calibri"/>
              <a:buNone/>
            </a:pPr>
            <a:r>
              <a:rPr lang="en-US" sz="1400">
                <a:solidFill>
                  <a:schemeClr val="dk1"/>
                </a:solidFill>
              </a:rPr>
              <a:t>Convention on the Elimination of all Forms of Discrimination against Women (CEDAW) among others</a:t>
            </a: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2" name="Shape 1082"/>
        <p:cNvGrpSpPr/>
        <p:nvPr/>
      </p:nvGrpSpPr>
      <p:grpSpPr>
        <a:xfrm>
          <a:off x="0" y="0"/>
          <a:ext cx="0" cy="0"/>
          <a:chOff x="0" y="0"/>
          <a:chExt cx="0" cy="0"/>
        </a:xfrm>
      </p:grpSpPr>
      <p:sp>
        <p:nvSpPr>
          <p:cNvPr id="1083" name="Google Shape;1083;g8bbfa7c4b1_1_40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4" name="Google Shape;1084;g8bbfa7c4b1_1_40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94" name="Shape 1094"/>
        <p:cNvGrpSpPr/>
        <p:nvPr/>
      </p:nvGrpSpPr>
      <p:grpSpPr>
        <a:xfrm>
          <a:off x="0" y="0"/>
          <a:ext cx="0" cy="0"/>
          <a:chOff x="0" y="0"/>
          <a:chExt cx="0" cy="0"/>
        </a:xfrm>
      </p:grpSpPr>
      <p:sp>
        <p:nvSpPr>
          <p:cNvPr id="1095" name="Google Shape;1095;p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6" name="Google Shape;1096;p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06" name="Shape 1106"/>
        <p:cNvGrpSpPr/>
        <p:nvPr/>
      </p:nvGrpSpPr>
      <p:grpSpPr>
        <a:xfrm>
          <a:off x="0" y="0"/>
          <a:ext cx="0" cy="0"/>
          <a:chOff x="0" y="0"/>
          <a:chExt cx="0" cy="0"/>
        </a:xfrm>
      </p:grpSpPr>
      <p:sp>
        <p:nvSpPr>
          <p:cNvPr id="1107" name="Google Shape;1107;g8bbfa7c4b1_1_40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8" name="Google Shape;1108;g8bbfa7c4b1_1_40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b="0" lang="en-US" sz="1200" u="none" strike="noStrike">
                <a:solidFill>
                  <a:schemeClr val="dk1"/>
                </a:solidFill>
                <a:latin typeface="Calibri"/>
                <a:ea typeface="Calibri"/>
                <a:cs typeface="Calibri"/>
                <a:sym typeface="Calibri"/>
              </a:rPr>
              <a:t>Theoretical Lenses used for the Analyses include intersectional, social justice, constructivist, and gender; the methodology reflects these. UNANIMA International’s initial research has focused on five diverse geographic regions and case studies within them. The pilot regions and countries included: • Africa (Kenya) • Asia (India, Philippines) • Oceania (Australia) • Europe (Ireland, Greece) • North America (USA, Canada) A mixture of both qualitative and quantitative methodologies have been used to achieve a holistic overview of the topic and ensure outcomes that are not limited to particular economic and social contexts. Literature reviews (some of which were/are conducted collaboratively with New York University (NYU) capstone master’s  students) and existing quantitative data are supported and challenged by our qualitative data collection within the countries profiled. Empirical evidence assists in displaying the wide range of contexts and experiences which comprise Family Homelessness. Qualitative data includes semi-structured interviews with NGOs, service providers, and experts; indispensably, women and families experiencing homelessness and housing insecurity have willingly shared their voices. Testimonies have been derived from interviews and focus groups.</a:t>
            </a:r>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6" name="Shape 1116"/>
        <p:cNvGrpSpPr/>
        <p:nvPr/>
      </p:nvGrpSpPr>
      <p:grpSpPr>
        <a:xfrm>
          <a:off x="0" y="0"/>
          <a:ext cx="0" cy="0"/>
          <a:chOff x="0" y="0"/>
          <a:chExt cx="0" cy="0"/>
        </a:xfrm>
      </p:grpSpPr>
      <p:sp>
        <p:nvSpPr>
          <p:cNvPr id="1117" name="Google Shape;1117;g8bbfa7c4b1_1_41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8" name="Google Shape;1118;g8bbfa7c4b1_1_41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3" name="Shape 1123"/>
        <p:cNvGrpSpPr/>
        <p:nvPr/>
      </p:nvGrpSpPr>
      <p:grpSpPr>
        <a:xfrm>
          <a:off x="0" y="0"/>
          <a:ext cx="0" cy="0"/>
          <a:chOff x="0" y="0"/>
          <a:chExt cx="0" cy="0"/>
        </a:xfrm>
      </p:grpSpPr>
      <p:sp>
        <p:nvSpPr>
          <p:cNvPr id="1124" name="Google Shape;1124;p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5" name="Google Shape;1125;p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8" name="Shape 368"/>
        <p:cNvGrpSpPr/>
        <p:nvPr/>
      </p:nvGrpSpPr>
      <p:grpSpPr>
        <a:xfrm>
          <a:off x="0" y="0"/>
          <a:ext cx="0" cy="0"/>
          <a:chOff x="0" y="0"/>
          <a:chExt cx="0" cy="0"/>
        </a:xfrm>
      </p:grpSpPr>
      <p:sp>
        <p:nvSpPr>
          <p:cNvPr id="369" name="Google Shape;369;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0" name="Google Shape;370;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a:t>UNANIMA International tiene miembros en 85 países, a nivel mundial. Tenemos miembros en cada una de las regiones de las Naciones Unidas y en todos los continentes, excluyendo la Antártida.</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0" name="Shape 1130"/>
        <p:cNvGrpSpPr/>
        <p:nvPr/>
      </p:nvGrpSpPr>
      <p:grpSpPr>
        <a:xfrm>
          <a:off x="0" y="0"/>
          <a:ext cx="0" cy="0"/>
          <a:chOff x="0" y="0"/>
          <a:chExt cx="0" cy="0"/>
        </a:xfrm>
      </p:grpSpPr>
      <p:sp>
        <p:nvSpPr>
          <p:cNvPr id="1131" name="Google Shape;1131;g8bbfa7c4b1_1_41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2" name="Google Shape;1132;g8bbfa7c4b1_1_41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t>Bringing individuals with a lived experience to the United Nations </a:t>
            </a:r>
            <a:endParaRPr/>
          </a:p>
          <a:p>
            <a:pPr indent="0" lvl="0" marL="0" rtl="0" algn="l">
              <a:spcBef>
                <a:spcPts val="0"/>
              </a:spcBef>
              <a:spcAft>
                <a:spcPts val="0"/>
              </a:spcAft>
              <a:buNone/>
            </a:pPr>
            <a:r>
              <a:rPr lang="en-US" sz="1200"/>
              <a:t>Networking and sharing research with thematic experts, United Nations departments, Member States and other decision makers </a:t>
            </a:r>
            <a:endParaRPr/>
          </a:p>
          <a:p>
            <a:pPr indent="0" lvl="0" marL="0" rtl="0" algn="l">
              <a:spcBef>
                <a:spcPts val="0"/>
              </a:spcBef>
              <a:spcAft>
                <a:spcPts val="0"/>
              </a:spcAft>
              <a:buNone/>
            </a:pPr>
            <a:r>
              <a:rPr lang="en-US" sz="1200"/>
              <a:t>Since initiating the research in mid 2018 UNANIMA International has launched 3 publications on the topic of Family Homelessness. These publications include the elements of good practices and qualitative testimonies of lived experience.</a:t>
            </a:r>
            <a:endParaRPr/>
          </a:p>
          <a:p>
            <a:pPr indent="0" lvl="0" marL="0" rtl="0" algn="l">
              <a:spcBef>
                <a:spcPts val="0"/>
              </a:spcBef>
              <a:spcAft>
                <a:spcPts val="0"/>
              </a:spcAft>
              <a:buNone/>
            </a:pPr>
            <a:r>
              <a:rPr lang="en-US" sz="1200"/>
              <a:t>Publications and resources were distributed to NGOs and UN Member States strategically at CSocD58, the 2019 HLPF and other events.</a:t>
            </a:r>
            <a:endParaRPr/>
          </a:p>
          <a:p>
            <a:pPr indent="0" lvl="0" marL="0" rtl="0" algn="l">
              <a:spcBef>
                <a:spcPts val="0"/>
              </a:spcBef>
              <a:spcAft>
                <a:spcPts val="0"/>
              </a:spcAft>
              <a:buNone/>
            </a:pPr>
            <a:r>
              <a:rPr lang="en-US" sz="1200"/>
              <a:t>UNANIMA International’s research is cited and shared by UNANIMA International staff and several notable supporters including Former Irish President Mary McAleese across several speaking events, not limited to NGO side-events and panels, high level panels, and an oral statement before the assembly.</a:t>
            </a:r>
            <a:endParaRPr/>
          </a:p>
          <a:p>
            <a:pPr indent="0" lvl="0" marL="0" rtl="0" algn="l">
              <a:spcBef>
                <a:spcPts val="0"/>
              </a:spcBef>
              <a:spcAft>
                <a:spcPts val="0"/>
              </a:spcAft>
              <a:buNone/>
            </a:pPr>
            <a:r>
              <a:rPr lang="en-US" sz="1200"/>
              <a:t>Educational events and advocacy actions at the United Nations community and beyond for religious organizations and educational institutions, have aided in initiating a paradigm shift for homelessness to be viewed as a civil rights and human rights issue. </a:t>
            </a:r>
            <a:endParaRPr/>
          </a:p>
          <a:p>
            <a:pPr indent="0" lvl="0" marL="0" rtl="0" algn="l">
              <a:spcBef>
                <a:spcPts val="0"/>
              </a:spcBef>
              <a:spcAft>
                <a:spcPts val="0"/>
              </a:spcAft>
              <a:buNone/>
            </a:pPr>
            <a:r>
              <a:rPr lang="en-US" sz="1200"/>
              <a:t>Social media activity including sharing of publication content, speaking events, news coverage, and other research findings, has bolstered the spread concern for Family Homelessness and attention to our work.</a:t>
            </a:r>
            <a:br>
              <a:rPr lang="en-US" sz="1200">
                <a:solidFill>
                  <a:srgbClr val="000000"/>
                </a:solidFill>
              </a:rPr>
            </a:br>
            <a:endParaRPr b="1" sz="1200" u="sng">
              <a:solidFill>
                <a:srgbClr val="662F8E"/>
              </a:solidFill>
            </a:endParaRPr>
          </a:p>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7" name="Shape 1137"/>
        <p:cNvGrpSpPr/>
        <p:nvPr/>
      </p:nvGrpSpPr>
      <p:grpSpPr>
        <a:xfrm>
          <a:off x="0" y="0"/>
          <a:ext cx="0" cy="0"/>
          <a:chOff x="0" y="0"/>
          <a:chExt cx="0" cy="0"/>
        </a:xfrm>
      </p:grpSpPr>
      <p:sp>
        <p:nvSpPr>
          <p:cNvPr id="1138" name="Google Shape;1138;p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9" name="Google Shape;1139;p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t>Llevar a personas con una experiencia vivida a las Naciones Unidas</a:t>
            </a:r>
            <a:endParaRPr/>
          </a:p>
          <a:p>
            <a:pPr indent="0" lvl="0" marL="0" rtl="0" algn="l">
              <a:spcBef>
                <a:spcPts val="0"/>
              </a:spcBef>
              <a:spcAft>
                <a:spcPts val="0"/>
              </a:spcAft>
              <a:buNone/>
            </a:pPr>
            <a:r>
              <a:rPr lang="en-US" sz="1200"/>
              <a:t>Creación de redes y intercambio de investigación con expertos temáticos, departamentos de las Naciones Unidas, Estados Miembros y otros responsables de la toma de decisiones Desde que se inició la investigación a mediados de 2018, UNANIMA International ha lanzado 3 publicaciones sobre el tema de la falta de vivienda familiar. Estas publicaciones incluyen los elementos de buenas prácticas y testimonios cualitativos de la experiencia vivida.</a:t>
            </a:r>
            <a:endParaRPr/>
          </a:p>
          <a:p>
            <a:pPr indent="0" lvl="0" marL="0" rtl="0" algn="l">
              <a:spcBef>
                <a:spcPts val="0"/>
              </a:spcBef>
              <a:spcAft>
                <a:spcPts val="0"/>
              </a:spcAft>
              <a:buNone/>
            </a:pPr>
            <a:r>
              <a:rPr lang="en-US" sz="1200"/>
              <a:t>Creación de redes y intercambio de investigación con expertos temáticos, departamentos de las Naciones Unidas, Estados Miembros y otros responsables de la toma de decisiones Desde que se inició la investigación a mediados de 2018, UNANIMA International ha lanzado 3 publicaciones sobre el tema de la falta de vivienda familiar. Estas publicaciones incluyen los elementos de buenas prácticas y testimonios cualitativos de la experiencia vivida.</a:t>
            </a:r>
            <a:endParaRPr/>
          </a:p>
          <a:p>
            <a:pPr indent="0" lvl="0" marL="0" rtl="0" algn="l">
              <a:spcBef>
                <a:spcPts val="0"/>
              </a:spcBef>
              <a:spcAft>
                <a:spcPts val="0"/>
              </a:spcAft>
              <a:buNone/>
            </a:pPr>
            <a:r>
              <a:rPr lang="en-US" sz="1200"/>
              <a:t>Las publicaciones y los recursos se distribuyeron estratégicamente a las ONG y a los Estados Miembros de las Naciones Unidas en el CSocD58, el HLPF de 2019 y otros eventos. La investigación de UNANIMA International es citada y compartida por el personal de UNANIMA International y varios simpatizantes notables, entre ellos la ex presidenta irlandesa Mary McAleese en varios eventos de oratoria, no limitados a eventos paralelos y paneles de ONG, paneles de alto nivel y una declaración oral ante la asamblea.</a:t>
            </a:r>
            <a:endParaRPr/>
          </a:p>
          <a:p>
            <a:pPr indent="0" lvl="0" marL="0" rtl="0" algn="l">
              <a:spcBef>
                <a:spcPts val="0"/>
              </a:spcBef>
              <a:spcAft>
                <a:spcPts val="0"/>
              </a:spcAft>
              <a:buNone/>
            </a:pPr>
            <a:r>
              <a:rPr lang="en-US" sz="1200"/>
              <a:t>Los eventos educativos y las acciones de promoción en la comunidad de las Naciones Unidas y más allá de las organizaciones religiosas y las instituciones educativas han ayudado a iniciar un cambio de paradigma para que la falta de vivienda sea vista como una cuestión de derechos civiles y derechos humanos.  La actividad en las redes sociales, incluido el intercambio de contenido de publicaciones, eventos de oratoria, cobertura de noticias y otros hallazgos de investigación, ha reforzado la preocupación por la falta de vivienda familiar y la atención a nuestro trabajo.</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4" name="Shape 1144"/>
        <p:cNvGrpSpPr/>
        <p:nvPr/>
      </p:nvGrpSpPr>
      <p:grpSpPr>
        <a:xfrm>
          <a:off x="0" y="0"/>
          <a:ext cx="0" cy="0"/>
          <a:chOff x="0" y="0"/>
          <a:chExt cx="0" cy="0"/>
        </a:xfrm>
      </p:grpSpPr>
      <p:sp>
        <p:nvSpPr>
          <p:cNvPr id="1145" name="Google Shape;1145;p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6" name="Google Shape;1146;p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54" name="Shape 1154"/>
        <p:cNvGrpSpPr/>
        <p:nvPr/>
      </p:nvGrpSpPr>
      <p:grpSpPr>
        <a:xfrm>
          <a:off x="0" y="0"/>
          <a:ext cx="0" cy="0"/>
          <a:chOff x="0" y="0"/>
          <a:chExt cx="0" cy="0"/>
        </a:xfrm>
      </p:grpSpPr>
      <p:sp>
        <p:nvSpPr>
          <p:cNvPr id="1155" name="Google Shape;1155;g8bbfa7c4b1_1_43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6" name="Google Shape;1156;g8bbfa7c4b1_1_43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The 58</a:t>
            </a:r>
            <a:r>
              <a:rPr baseline="30000" lang="en-US" sz="1200">
                <a:solidFill>
                  <a:schemeClr val="dk1"/>
                </a:solidFill>
                <a:latin typeface="Calibri"/>
                <a:ea typeface="Calibri"/>
                <a:cs typeface="Calibri"/>
                <a:sym typeface="Calibri"/>
              </a:rPr>
              <a:t>th</a:t>
            </a:r>
            <a:r>
              <a:rPr lang="en-US" sz="1200">
                <a:solidFill>
                  <a:schemeClr val="dk1"/>
                </a:solidFill>
                <a:latin typeface="Calibri"/>
                <a:ea typeface="Calibri"/>
                <a:cs typeface="Calibri"/>
                <a:sym typeface="Calibri"/>
              </a:rPr>
              <a:t> Commission for Social Development (CSocD58) took place from 10 to 19 February 2020 at the United Nations Headquarters in New York. With a delegation of close to 30 people UNANIMA International was incredibly active and contributed significantly across the commission. With the theme “Affordable housing and social protection systems for all to address homelessness,” our niche research and expertise into family homelessness was of great value. UNANIMA was invited to speak, moderate and co-sponsor a total of 15 events. We were also approached for guidance on the priority theme and when looking for speakers. From this we were able to invite and facilitate a number of speakers to participate in the commission including but not limited to; Former President Mary McAleese (Commission key note speaker, Former President of Ireland), Tony O’Riordan (Good practice service provider, CEO Sophia Housing, Dublin), Keisy Ureleo (Lived Experience, Vanuatu), Sam Tsemberis (Expert, Pathways Housing First Founder) , and Elizabeth Madden (Community Activist and Lived Experience, Ireland).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1" name="Shape 1161"/>
        <p:cNvGrpSpPr/>
        <p:nvPr/>
      </p:nvGrpSpPr>
      <p:grpSpPr>
        <a:xfrm>
          <a:off x="0" y="0"/>
          <a:ext cx="0" cy="0"/>
          <a:chOff x="0" y="0"/>
          <a:chExt cx="0" cy="0"/>
        </a:xfrm>
      </p:grpSpPr>
      <p:sp>
        <p:nvSpPr>
          <p:cNvPr id="1162" name="Google Shape;1162;p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3" name="Google Shape;1163;p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La 58a Comisión de Desarrollo Social (CSocD58) tuvo lugar del 10 al 19 de febrero de 2020 en la Sede de las Naciones Unidas en Nueva York. Con una delegación de cerca de 30 personas, UNANIMA International fue increíblemente activa y contribuyó significativamente en toda la comisión. Con el lema "Sistemas de vivienda asequibles y protección social para que todos aborden la falta de vivienda", nuestra investigación de nicho y experiencia en la falta de vivienda familiar fue de gran valor. La UNANIMA fue invitada a hablar, moderar y copatrocinar un total de 15 eventos. También se nos abordó orientación sobre el tema prioritario y cuando buscamos oradores. A partir de esto pudimos invitar y facilitar a varios oradores a participar en la comisión, incluyendo pero no limitado a; Expresidenta Mary McAleese (portavoz de la nota clave de la Comisión, ex Presidente de Irlanda), Tony O'Riordan (Proveedor de servicios de buenas prácticas, CEO Sophia Housing, Dublín), Keisy Ureleo (Experiencia Vivida, Vanuatu), Sam Tsemberis (Experto, Pathways Housin ... </a:t>
            </a:r>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8" name="Shape 1168"/>
        <p:cNvGrpSpPr/>
        <p:nvPr/>
      </p:nvGrpSpPr>
      <p:grpSpPr>
        <a:xfrm>
          <a:off x="0" y="0"/>
          <a:ext cx="0" cy="0"/>
          <a:chOff x="0" y="0"/>
          <a:chExt cx="0" cy="0"/>
        </a:xfrm>
      </p:grpSpPr>
      <p:sp>
        <p:nvSpPr>
          <p:cNvPr id="1169" name="Google Shape;1169;p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0" name="Google Shape;1170;p8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En preparación de la comisión UNANIMA International, contribución notable a los esfuerzos conjuntos de preparación del Grupo de Trabajo para poner fin a la falta de vivienda y del Comité de ONG para el Desarrollo Social. Estos grupos ponen un tiempo significativo en la promoción previa a la comisión, la redacción de proyectos de resolución y la organización de la sociedad civil.</a:t>
            </a:r>
            <a:endParaRPr/>
          </a:p>
        </p:txBody>
      </p:sp>
      <p:sp>
        <p:nvSpPr>
          <p:cNvPr id="1171" name="Google Shape;1171;p8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82" name="Shape 1182"/>
        <p:cNvGrpSpPr/>
        <p:nvPr/>
      </p:nvGrpSpPr>
      <p:grpSpPr>
        <a:xfrm>
          <a:off x="0" y="0"/>
          <a:ext cx="0" cy="0"/>
          <a:chOff x="0" y="0"/>
          <a:chExt cx="0" cy="0"/>
        </a:xfrm>
      </p:grpSpPr>
      <p:sp>
        <p:nvSpPr>
          <p:cNvPr id="1183" name="Google Shape;1183;p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4" name="Google Shape;1184;p8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UNANIMA International held a very successful side event at the United Nations on Tuesday, February 11th 2020. Titled: “The Hidden Faces of Family Homelessness from the Perspective of Women and Children/Girls,” the event comprised a panel of speakers who presented from a variety of perspectives and areas of expertise. This enabled an open dialogue to discuss the drivers of family homelessness, good practices from various state and non-state stakeholders, policy recommendations, and to give a voice to women and children/ girls who have experienced Homelessness/ Displacement. </a:t>
            </a:r>
            <a:endParaRPr/>
          </a:p>
          <a:p>
            <a:pPr indent="0" lvl="0" marL="0" rtl="0" algn="l">
              <a:spcBef>
                <a:spcPts val="0"/>
              </a:spcBef>
              <a:spcAft>
                <a:spcPts val="0"/>
              </a:spcAft>
              <a:buNone/>
            </a:pPr>
            <a:br>
              <a:rPr lang="en-US"/>
            </a:br>
            <a:r>
              <a:rPr b="0" i="0" lang="en-US" sz="1200" u="none" strike="noStrike">
                <a:solidFill>
                  <a:schemeClr val="dk1"/>
                </a:solidFill>
                <a:latin typeface="Calibri"/>
                <a:ea typeface="Calibri"/>
                <a:cs typeface="Calibri"/>
                <a:sym typeface="Calibri"/>
              </a:rPr>
              <a:t>The event was moderated by Sister Winifred Doherty, Main NGO Representative to the United Nations from The Congregation of Our Lady of Charity of the Good Shepherd. </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Micheal Tierney from the Irish Mission to the United Nations- made opening remarks and welcomed Former President of Ireland.</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Mary McAleese- Followed on from her Keynote Address at the Commission for Social Development’s High Level Panel Discussion the day before, continuing to express her stance on homelessness, which is that “a safe, affordable home should be a right for everyone.” She spoke of her experience being displaced during “The Troubles” in Northern Ireland, and urged governments to take action on homelessness, advising: "A person has no home? Give them a home. That should be our response to all housing crises."</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Philip Alston, the Special Rapporteur on Extreme Poverty and Human Rights- addressed the audience via video message from Spain and spoke about Family Homelessness and its intersections with poverty, specifically in regards to women and children. </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Keisy Ureleo from Vanuatu- spoke of her personal experience of homelessness and displacement following a volcanic eruption on her island, that made her home uninhabitable, and the way in which it affected her community, specifically her and her peers still in school. </a:t>
            </a:r>
            <a:endParaRPr/>
          </a:p>
          <a:p>
            <a:pPr indent="0" lvl="0" marL="0" rtl="0" algn="l">
              <a:spcBef>
                <a:spcPts val="0"/>
              </a:spcBef>
              <a:spcAft>
                <a:spcPts val="0"/>
              </a:spcAft>
              <a:buNone/>
            </a:pPr>
            <a:r>
              <a:rPr b="0" i="0" lang="en-US" sz="1200" u="none" strike="noStrike">
                <a:solidFill>
                  <a:schemeClr val="dk1"/>
                </a:solidFill>
                <a:latin typeface="Calibri"/>
                <a:ea typeface="Calibri"/>
                <a:cs typeface="Calibri"/>
                <a:sym typeface="Calibri"/>
              </a:rPr>
              <a:t>Tony O’Riordan, the CEO of Sophia Housing, Ireland (which was originally founded by Jean Quinn, DW) spoke from the perspective of a national non-profit provider of housing and support services, highlighting “Housing First,” as a good practice. </a:t>
            </a:r>
            <a:br>
              <a:rPr lang="en-US"/>
            </a:br>
            <a:r>
              <a:rPr b="0" i="0" lang="en-US" sz="1200" u="none" strike="noStrike">
                <a:solidFill>
                  <a:schemeClr val="dk1"/>
                </a:solidFill>
                <a:latin typeface="Calibri"/>
                <a:ea typeface="Calibri"/>
                <a:cs typeface="Calibri"/>
                <a:sym typeface="Calibri"/>
              </a:rPr>
              <a:t>Kirin Taylor, UI’s research fellow-  Spoke of her recent trip to the slums of Kenya, and detailed the research into family homelessness thus far. She also spoke about UNANIMA International’s publications: You can watch the full event on our FaceBook page at: </a:t>
            </a:r>
            <a:r>
              <a:rPr b="0" i="0" lang="en-US" sz="1200" u="sng" strike="noStrike">
                <a:solidFill>
                  <a:schemeClr val="dk1"/>
                </a:solidFill>
                <a:latin typeface="Calibri"/>
                <a:ea typeface="Calibri"/>
                <a:cs typeface="Calibri"/>
                <a:sym typeface="Calibri"/>
                <a:hlinkClick r:id="rId2"/>
              </a:rPr>
              <a:t>https://www.facebook.com/unanimaintl/videos/1023186921388896/</a:t>
            </a:r>
            <a:endParaRPr b="0" i="0" sz="1200" u="none" strike="noStrike">
              <a:solidFill>
                <a:schemeClr val="dk1"/>
              </a:solidFill>
              <a:latin typeface="Calibri"/>
              <a:ea typeface="Calibri"/>
              <a:cs typeface="Calibri"/>
              <a:sym typeface="Calibri"/>
            </a:endParaRPr>
          </a:p>
          <a:p>
            <a:pPr indent="0" lvl="0" marL="0" rtl="0" algn="l">
              <a:spcBef>
                <a:spcPts val="0"/>
              </a:spcBef>
              <a:spcAft>
                <a:spcPts val="0"/>
              </a:spcAft>
              <a:buNone/>
            </a:pPr>
            <a:br>
              <a:rPr lang="en-US"/>
            </a:br>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1" name="Shape 1191"/>
        <p:cNvGrpSpPr/>
        <p:nvPr/>
      </p:nvGrpSpPr>
      <p:grpSpPr>
        <a:xfrm>
          <a:off x="0" y="0"/>
          <a:ext cx="0" cy="0"/>
          <a:chOff x="0" y="0"/>
          <a:chExt cx="0" cy="0"/>
        </a:xfrm>
      </p:grpSpPr>
      <p:sp>
        <p:nvSpPr>
          <p:cNvPr id="1192" name="Google Shape;1192;p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3" name="Google Shape;1193;p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US" sz="1200">
                <a:solidFill>
                  <a:schemeClr val="dk1"/>
                </a:solidFill>
                <a:latin typeface="Calibri"/>
                <a:ea typeface="Calibri"/>
                <a:cs typeface="Calibri"/>
                <a:sym typeface="Calibri"/>
              </a:rPr>
              <a:t>A lo largo de la comisión que UNANIMA International trabajó con nuestros delegados y colegas asistentes en las Naciones Unidas para asegurar que se escucharan las voces de la sociedad civil y las personas y familias con experiencia vivida, nuestros principales puntos de promoción se centraron en garantizar que el tema de la falta de vivienda familiar se debatiera en el contexto del tema. Entre los muchos aspectos destacados de la Comisión se encontraba la de contar con la expresidenta de Irlanda, Mary McAleese, como oradora principal, y Jean Quinn, DW, como representante de la sociedad civil en el panel de alto nivel sobre el tema prioritario. Cada una de las mujeres habló elocuentemente abogando por que las voces de las personas sin hogar (especialmente mujeres y niños) fueran escuchadas e incluidas en la conversación, la adopción de una definición global, la vivienda con apoyos como solución a la falta de vivienda y, lo que es más importante, que la falta de vivienda sea abordada como lo que es un fracaso civil y de derechos humanos nacido del fracaso estructural del Estado no de personas que la experimentan...</a:t>
            </a:r>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1" name="Shape 1201"/>
        <p:cNvGrpSpPr/>
        <p:nvPr/>
      </p:nvGrpSpPr>
      <p:grpSpPr>
        <a:xfrm>
          <a:off x="0" y="0"/>
          <a:ext cx="0" cy="0"/>
          <a:chOff x="0" y="0"/>
          <a:chExt cx="0" cy="0"/>
        </a:xfrm>
      </p:grpSpPr>
      <p:sp>
        <p:nvSpPr>
          <p:cNvPr id="1202" name="Google Shape;1202;g8bbfa7c4b1_1_45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3" name="Google Shape;1203;g8bbfa7c4b1_1_45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At the close of the commission the historic resolution on the priority theme (Homelessness) was presented and passed by the commissions members. Supporting several of the points UNANIMA International and our colleagues had advocated for before and during the commission meetings was a great display of collaboration and willingness to address the issue. While the definition put forward in Nairobi at the Expert Group Meeting was not adopted in its original form the outcome document's description of homelessness affirmed a working definition and paves way for a potential definition into the future. The resolution also also addressed homelessness in the context of vunerable groups and different demographics including women and children which was a key concern and point of advocacy for UNANIMA International. The resolution will now be submitted to the United Nations' Economic and Social Council for approval. Some of the text may then go to the U.N.'s General Assembly. Going forward it is hoped member states will respond to these outcomes taking greater action on the issue of homelessness. From a civil society point of view we must now explore how various countries might implement the resolution and how to advocate for this to happen in a successful manner.</a:t>
            </a:r>
            <a:endParaRPr/>
          </a:p>
          <a:p>
            <a:pPr indent="0" lvl="0" marL="0" rtl="0" algn="l">
              <a:spcBef>
                <a:spcPts val="0"/>
              </a:spcBef>
              <a:spcAft>
                <a:spcPts val="0"/>
              </a:spcAft>
              <a:buNone/>
            </a:pPr>
            <a:r>
              <a:t/>
            </a:r>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8" name="Shape 1208"/>
        <p:cNvGrpSpPr/>
        <p:nvPr/>
      </p:nvGrpSpPr>
      <p:grpSpPr>
        <a:xfrm>
          <a:off x="0" y="0"/>
          <a:ext cx="0" cy="0"/>
          <a:chOff x="0" y="0"/>
          <a:chExt cx="0" cy="0"/>
        </a:xfrm>
      </p:grpSpPr>
      <p:sp>
        <p:nvSpPr>
          <p:cNvPr id="1209" name="Google Shape;1209;p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0" name="Google Shape;1210;p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200"/>
              <a:buFont typeface="Calibri"/>
              <a:buNone/>
            </a:pPr>
            <a:r>
              <a:rPr lang="en-US" sz="1200">
                <a:solidFill>
                  <a:schemeClr val="dk1"/>
                </a:solidFill>
                <a:latin typeface="Calibri"/>
                <a:ea typeface="Calibri"/>
                <a:cs typeface="Calibri"/>
                <a:sym typeface="Calibri"/>
              </a:rPr>
              <a:t>Al final de la comisión, la resolución histórica sobre el tema prioritario (Desamparo) fue presentada y aprobada por los miembros de las comisiones. Apoyar varios de los puntos que UNANIMA International y nuestros colegas habían defendido antes y durante las reuniones de la comisión fue una gran muestra de colaboración y voluntad para abordar el tema. Si bien la definición presentada en Nairobi en la Reunión del Grupo de Expertos no se adoptó en su forma original, la descripción del documento final de la falta de vivienda afirmó una definición de trabajo y allana el camino para una posible definición en el futuro. En la resolución también se abordaba la falta de vivienda en el contexto de los grupos vulnerables y de la demografía, incluidas las mujeres y los niños, lo que supuso una preocupación y un punto de promoción fundamentales para UNANIMA International. La resolución se presentará ahora al Consejo Económico y Social de las Naciones Unidas para su aprobación. Parte del texto puede ir a la Asamblea General de la ONU.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6" name="Shape 16"/>
        <p:cNvGrpSpPr/>
        <p:nvPr/>
      </p:nvGrpSpPr>
      <p:grpSpPr>
        <a:xfrm>
          <a:off x="0" y="0"/>
          <a:ext cx="0" cy="0"/>
          <a:chOff x="0" y="0"/>
          <a:chExt cx="0" cy="0"/>
        </a:xfrm>
      </p:grpSpPr>
      <p:pic>
        <p:nvPicPr>
          <p:cNvPr descr="C2-HD-BTM.png" id="17" name="Google Shape;17;p96"/>
          <p:cNvPicPr preferRelativeResize="0"/>
          <p:nvPr/>
        </p:nvPicPr>
        <p:blipFill rotWithShape="1">
          <a:blip r:embed="rId2">
            <a:alphaModFix/>
          </a:blip>
          <a:srcRect b="0" l="0" r="0" t="0"/>
          <a:stretch/>
        </p:blipFill>
        <p:spPr>
          <a:xfrm>
            <a:off x="0" y="4375150"/>
            <a:ext cx="12192000" cy="2482850"/>
          </a:xfrm>
          <a:prstGeom prst="rect">
            <a:avLst/>
          </a:prstGeom>
          <a:noFill/>
          <a:ln>
            <a:noFill/>
          </a:ln>
        </p:spPr>
      </p:pic>
      <p:sp>
        <p:nvSpPr>
          <p:cNvPr id="18" name="Google Shape;18;p96"/>
          <p:cNvSpPr txBox="1"/>
          <p:nvPr>
            <p:ph type="ctrTitle"/>
          </p:nvPr>
        </p:nvSpPr>
        <p:spPr>
          <a:xfrm>
            <a:off x="1371600" y="1803405"/>
            <a:ext cx="9448800" cy="1825096"/>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96"/>
          <p:cNvSpPr txBox="1"/>
          <p:nvPr>
            <p:ph idx="1" type="subTitle"/>
          </p:nvPr>
        </p:nvSpPr>
        <p:spPr>
          <a:xfrm>
            <a:off x="1371600" y="3632201"/>
            <a:ext cx="9448800" cy="6858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dk1"/>
              </a:buClr>
              <a:buSzPts val="2000"/>
              <a:buNone/>
              <a:defRPr sz="20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0" name="Google Shape;20;p96"/>
          <p:cNvSpPr txBox="1"/>
          <p:nvPr>
            <p:ph idx="10" type="dt"/>
          </p:nvPr>
        </p:nvSpPr>
        <p:spPr>
          <a:xfrm>
            <a:off x="7909561" y="4314328"/>
            <a:ext cx="2910840" cy="374642"/>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96"/>
          <p:cNvSpPr txBox="1"/>
          <p:nvPr>
            <p:ph idx="11" type="ftr"/>
          </p:nvPr>
        </p:nvSpPr>
        <p:spPr>
          <a:xfrm>
            <a:off x="1371600" y="4323845"/>
            <a:ext cx="64008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96"/>
          <p:cNvSpPr txBox="1"/>
          <p:nvPr>
            <p:ph idx="12" type="sldNum"/>
          </p:nvPr>
        </p:nvSpPr>
        <p:spPr>
          <a:xfrm>
            <a:off x="8077200" y="1430866"/>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23" name="Google Shape;23;p96"/>
          <p:cNvPicPr preferRelativeResize="0"/>
          <p:nvPr/>
        </p:nvPicPr>
        <p:blipFill rotWithShape="1">
          <a:blip r:embed="rId3">
            <a:alphaModFix/>
          </a:blip>
          <a:srcRect b="0" l="0" r="0" t="0"/>
          <a:stretch/>
        </p:blipFill>
        <p:spPr>
          <a:xfrm>
            <a:off x="10229431" y="6301551"/>
            <a:ext cx="1962569" cy="534787"/>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73" name="Shape 73"/>
        <p:cNvGrpSpPr/>
        <p:nvPr/>
      </p:nvGrpSpPr>
      <p:grpSpPr>
        <a:xfrm>
          <a:off x="0" y="0"/>
          <a:ext cx="0" cy="0"/>
          <a:chOff x="0" y="0"/>
          <a:chExt cx="0" cy="0"/>
        </a:xfrm>
      </p:grpSpPr>
      <p:sp>
        <p:nvSpPr>
          <p:cNvPr id="74" name="Google Shape;74;p105"/>
          <p:cNvSpPr txBox="1"/>
          <p:nvPr>
            <p:ph type="title"/>
          </p:nvPr>
        </p:nvSpPr>
        <p:spPr>
          <a:xfrm>
            <a:off x="685800" y="1524000"/>
            <a:ext cx="687324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5" name="Google Shape;75;p105"/>
          <p:cNvSpPr/>
          <p:nvPr>
            <p:ph idx="2" type="pic"/>
          </p:nvPr>
        </p:nvSpPr>
        <p:spPr>
          <a:xfrm>
            <a:off x="7861238" y="751241"/>
            <a:ext cx="3644962" cy="5467443"/>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entury Gothic"/>
                <a:ea typeface="Century Gothic"/>
                <a:cs typeface="Century Gothic"/>
                <a:sym typeface="Century Gothic"/>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entury Gothic"/>
                <a:ea typeface="Century Gothic"/>
                <a:cs typeface="Century Gothic"/>
                <a:sym typeface="Century Gothic"/>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entury Gothic"/>
                <a:ea typeface="Century Gothic"/>
                <a:cs typeface="Century Gothic"/>
                <a:sym typeface="Century Gothic"/>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9pPr>
          </a:lstStyle>
          <a:p/>
        </p:txBody>
      </p:sp>
      <p:sp>
        <p:nvSpPr>
          <p:cNvPr id="76" name="Google Shape;76;p105"/>
          <p:cNvSpPr txBox="1"/>
          <p:nvPr>
            <p:ph idx="1" type="body"/>
          </p:nvPr>
        </p:nvSpPr>
        <p:spPr>
          <a:xfrm>
            <a:off x="685800" y="3124199"/>
            <a:ext cx="6873240" cy="309448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7" name="Google Shape;77;p105"/>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05"/>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05"/>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anoramic Picture with Caption">
  <p:cSld name="Panoramic Picture with Caption">
    <p:spTree>
      <p:nvGrpSpPr>
        <p:cNvPr id="80" name="Shape 80"/>
        <p:cNvGrpSpPr/>
        <p:nvPr/>
      </p:nvGrpSpPr>
      <p:grpSpPr>
        <a:xfrm>
          <a:off x="0" y="0"/>
          <a:ext cx="0" cy="0"/>
          <a:chOff x="0" y="0"/>
          <a:chExt cx="0" cy="0"/>
        </a:xfrm>
      </p:grpSpPr>
      <p:sp>
        <p:nvSpPr>
          <p:cNvPr id="81" name="Google Shape;81;p106"/>
          <p:cNvSpPr txBox="1"/>
          <p:nvPr>
            <p:ph type="title"/>
          </p:nvPr>
        </p:nvSpPr>
        <p:spPr>
          <a:xfrm>
            <a:off x="685777" y="4697360"/>
            <a:ext cx="10822034" cy="81935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2" name="Google Shape;82;p106"/>
          <p:cNvSpPr/>
          <p:nvPr>
            <p:ph idx="2" type="pic"/>
          </p:nvPr>
        </p:nvSpPr>
        <p:spPr>
          <a:xfrm>
            <a:off x="681727" y="941439"/>
            <a:ext cx="10821840" cy="3478161"/>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entury Gothic"/>
                <a:ea typeface="Century Gothic"/>
                <a:cs typeface="Century Gothic"/>
                <a:sym typeface="Century Gothic"/>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entury Gothic"/>
                <a:ea typeface="Century Gothic"/>
                <a:cs typeface="Century Gothic"/>
                <a:sym typeface="Century Gothic"/>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entury Gothic"/>
                <a:ea typeface="Century Gothic"/>
                <a:cs typeface="Century Gothic"/>
                <a:sym typeface="Century Gothic"/>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9pPr>
          </a:lstStyle>
          <a:p/>
        </p:txBody>
      </p:sp>
      <p:sp>
        <p:nvSpPr>
          <p:cNvPr id="83" name="Google Shape;83;p106"/>
          <p:cNvSpPr txBox="1"/>
          <p:nvPr>
            <p:ph idx="1" type="body"/>
          </p:nvPr>
        </p:nvSpPr>
        <p:spPr>
          <a:xfrm>
            <a:off x="685800" y="5516715"/>
            <a:ext cx="10820400" cy="701969"/>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4" name="Google Shape;84;p106"/>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5" name="Google Shape;85;p106"/>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6" name="Google Shape;86;p106"/>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aption">
  <p:cSld name="Title and Caption">
    <p:spTree>
      <p:nvGrpSpPr>
        <p:cNvPr id="87" name="Shape 87"/>
        <p:cNvGrpSpPr/>
        <p:nvPr/>
      </p:nvGrpSpPr>
      <p:grpSpPr>
        <a:xfrm>
          <a:off x="0" y="0"/>
          <a:ext cx="0" cy="0"/>
          <a:chOff x="0" y="0"/>
          <a:chExt cx="0" cy="0"/>
        </a:xfrm>
      </p:grpSpPr>
      <p:pic>
        <p:nvPicPr>
          <p:cNvPr descr="C2-HD-BTM.png" id="88" name="Google Shape;88;p107"/>
          <p:cNvPicPr preferRelativeResize="0"/>
          <p:nvPr/>
        </p:nvPicPr>
        <p:blipFill rotWithShape="1">
          <a:blip r:embed="rId2">
            <a:alphaModFix/>
          </a:blip>
          <a:srcRect b="0" l="0" r="0" t="0"/>
          <a:stretch/>
        </p:blipFill>
        <p:spPr>
          <a:xfrm>
            <a:off x="0" y="4375150"/>
            <a:ext cx="12192000" cy="2482850"/>
          </a:xfrm>
          <a:prstGeom prst="rect">
            <a:avLst/>
          </a:prstGeom>
          <a:noFill/>
          <a:ln>
            <a:noFill/>
          </a:ln>
        </p:spPr>
      </p:pic>
      <p:sp>
        <p:nvSpPr>
          <p:cNvPr id="89" name="Google Shape;89;p107"/>
          <p:cNvSpPr txBox="1"/>
          <p:nvPr>
            <p:ph type="title"/>
          </p:nvPr>
        </p:nvSpPr>
        <p:spPr>
          <a:xfrm>
            <a:off x="685800" y="753532"/>
            <a:ext cx="10820400" cy="2802467"/>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0" name="Google Shape;90;p107"/>
          <p:cNvSpPr txBox="1"/>
          <p:nvPr>
            <p:ph idx="1" type="body"/>
          </p:nvPr>
        </p:nvSpPr>
        <p:spPr>
          <a:xfrm>
            <a:off x="1024467" y="3649133"/>
            <a:ext cx="10130516" cy="999067"/>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1" name="Google Shape;91;p107"/>
          <p:cNvSpPr txBox="1"/>
          <p:nvPr>
            <p:ph idx="10" type="dt"/>
          </p:nvPr>
        </p:nvSpPr>
        <p:spPr>
          <a:xfrm>
            <a:off x="7814452" y="38100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2" name="Google Shape;92;p107"/>
          <p:cNvSpPr txBox="1"/>
          <p:nvPr>
            <p:ph idx="11" type="ftr"/>
          </p:nvPr>
        </p:nvSpPr>
        <p:spPr>
          <a:xfrm>
            <a:off x="685800" y="379941"/>
            <a:ext cx="699149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93" name="Google Shape;93;p107"/>
          <p:cNvSpPr txBox="1"/>
          <p:nvPr>
            <p:ph idx="12" type="sldNum"/>
          </p:nvPr>
        </p:nvSpPr>
        <p:spPr>
          <a:xfrm>
            <a:off x="10862452" y="381000"/>
            <a:ext cx="643748"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with Caption">
  <p:cSld name="Quote with Caption">
    <p:spTree>
      <p:nvGrpSpPr>
        <p:cNvPr id="94" name="Shape 94"/>
        <p:cNvGrpSpPr/>
        <p:nvPr/>
      </p:nvGrpSpPr>
      <p:grpSpPr>
        <a:xfrm>
          <a:off x="0" y="0"/>
          <a:ext cx="0" cy="0"/>
          <a:chOff x="0" y="0"/>
          <a:chExt cx="0" cy="0"/>
        </a:xfrm>
      </p:grpSpPr>
      <p:pic>
        <p:nvPicPr>
          <p:cNvPr descr="C2-HD-BTM.png" id="95" name="Google Shape;95;p108"/>
          <p:cNvPicPr preferRelativeResize="0"/>
          <p:nvPr/>
        </p:nvPicPr>
        <p:blipFill rotWithShape="1">
          <a:blip r:embed="rId2">
            <a:alphaModFix/>
          </a:blip>
          <a:srcRect b="0" l="0" r="0" t="0"/>
          <a:stretch/>
        </p:blipFill>
        <p:spPr>
          <a:xfrm>
            <a:off x="0" y="4375150"/>
            <a:ext cx="12192000" cy="2482850"/>
          </a:xfrm>
          <a:prstGeom prst="rect">
            <a:avLst/>
          </a:prstGeom>
          <a:noFill/>
          <a:ln>
            <a:noFill/>
          </a:ln>
        </p:spPr>
      </p:pic>
      <p:sp>
        <p:nvSpPr>
          <p:cNvPr id="96" name="Google Shape;96;p108"/>
          <p:cNvSpPr txBox="1"/>
          <p:nvPr>
            <p:ph type="title"/>
          </p:nvPr>
        </p:nvSpPr>
        <p:spPr>
          <a:xfrm>
            <a:off x="1024467" y="753533"/>
            <a:ext cx="10151533" cy="2604495"/>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97" name="Google Shape;97;p108"/>
          <p:cNvSpPr txBox="1"/>
          <p:nvPr>
            <p:ph idx="1" type="body"/>
          </p:nvPr>
        </p:nvSpPr>
        <p:spPr>
          <a:xfrm>
            <a:off x="1303865" y="3365556"/>
            <a:ext cx="9592736" cy="444443"/>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sz="14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8" name="Google Shape;98;p108"/>
          <p:cNvSpPr txBox="1"/>
          <p:nvPr>
            <p:ph idx="2" type="body"/>
          </p:nvPr>
        </p:nvSpPr>
        <p:spPr>
          <a:xfrm>
            <a:off x="1024467" y="3959862"/>
            <a:ext cx="10151533" cy="679871"/>
          </a:xfrm>
          <a:prstGeom prst="rect">
            <a:avLst/>
          </a:prstGeom>
          <a:noFill/>
          <a:ln>
            <a:noFill/>
          </a:ln>
        </p:spPr>
        <p:txBody>
          <a:bodyPr anchorCtr="0" anchor="ctr"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9" name="Google Shape;99;p108"/>
          <p:cNvSpPr txBox="1"/>
          <p:nvPr>
            <p:ph idx="10" type="dt"/>
          </p:nvPr>
        </p:nvSpPr>
        <p:spPr>
          <a:xfrm>
            <a:off x="7814452" y="38100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0" name="Google Shape;100;p108"/>
          <p:cNvSpPr txBox="1"/>
          <p:nvPr>
            <p:ph idx="11" type="ftr"/>
          </p:nvPr>
        </p:nvSpPr>
        <p:spPr>
          <a:xfrm>
            <a:off x="685800" y="379941"/>
            <a:ext cx="699149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1" name="Google Shape;101;p108"/>
          <p:cNvSpPr txBox="1"/>
          <p:nvPr>
            <p:ph idx="12" type="sldNum"/>
          </p:nvPr>
        </p:nvSpPr>
        <p:spPr>
          <a:xfrm>
            <a:off x="10862452" y="381000"/>
            <a:ext cx="643748"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02" name="Google Shape;102;p108"/>
          <p:cNvSpPr txBox="1"/>
          <p:nvPr/>
        </p:nvSpPr>
        <p:spPr>
          <a:xfrm>
            <a:off x="476250" y="933450"/>
            <a:ext cx="609600" cy="584776"/>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8000"/>
              <a:buFont typeface="Century Gothic"/>
              <a:buNone/>
            </a:pPr>
            <a:r>
              <a:rPr b="0" lang="en-US" sz="8000" cap="none">
                <a:solidFill>
                  <a:schemeClr val="dk1"/>
                </a:solidFill>
                <a:latin typeface="Century Gothic"/>
                <a:ea typeface="Century Gothic"/>
                <a:cs typeface="Century Gothic"/>
                <a:sym typeface="Century Gothic"/>
              </a:rPr>
              <a:t>“</a:t>
            </a:r>
            <a:endParaRPr/>
          </a:p>
        </p:txBody>
      </p:sp>
      <p:sp>
        <p:nvSpPr>
          <p:cNvPr id="103" name="Google Shape;103;p108"/>
          <p:cNvSpPr txBox="1"/>
          <p:nvPr/>
        </p:nvSpPr>
        <p:spPr>
          <a:xfrm>
            <a:off x="10984230" y="2701290"/>
            <a:ext cx="609600" cy="584776"/>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Clr>
                <a:schemeClr val="dk1"/>
              </a:buClr>
              <a:buSzPts val="8000"/>
              <a:buFont typeface="Century Gothic"/>
              <a:buNone/>
            </a:pPr>
            <a:r>
              <a:rPr b="0" lang="en-US" sz="8000" cap="none">
                <a:solidFill>
                  <a:schemeClr val="dk1"/>
                </a:solidFill>
                <a:latin typeface="Century Gothic"/>
                <a:ea typeface="Century Gothic"/>
                <a:cs typeface="Century Gothic"/>
                <a:sym typeface="Century Gothic"/>
              </a:rPr>
              <a:t>”</a:t>
            </a: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ame Card">
  <p:cSld name="Name Card">
    <p:spTree>
      <p:nvGrpSpPr>
        <p:cNvPr id="104" name="Shape 104"/>
        <p:cNvGrpSpPr/>
        <p:nvPr/>
      </p:nvGrpSpPr>
      <p:grpSpPr>
        <a:xfrm>
          <a:off x="0" y="0"/>
          <a:ext cx="0" cy="0"/>
          <a:chOff x="0" y="0"/>
          <a:chExt cx="0" cy="0"/>
        </a:xfrm>
      </p:grpSpPr>
      <p:pic>
        <p:nvPicPr>
          <p:cNvPr descr="C2-HD-BTM.png" id="105" name="Google Shape;105;p109"/>
          <p:cNvPicPr preferRelativeResize="0"/>
          <p:nvPr/>
        </p:nvPicPr>
        <p:blipFill rotWithShape="1">
          <a:blip r:embed="rId2">
            <a:alphaModFix/>
          </a:blip>
          <a:srcRect b="0" l="0" r="0" t="0"/>
          <a:stretch/>
        </p:blipFill>
        <p:spPr>
          <a:xfrm>
            <a:off x="0" y="4375150"/>
            <a:ext cx="12192000" cy="2482850"/>
          </a:xfrm>
          <a:prstGeom prst="rect">
            <a:avLst/>
          </a:prstGeom>
          <a:noFill/>
          <a:ln>
            <a:noFill/>
          </a:ln>
        </p:spPr>
      </p:pic>
      <p:sp>
        <p:nvSpPr>
          <p:cNvPr id="106" name="Google Shape;106;p109"/>
          <p:cNvSpPr txBox="1"/>
          <p:nvPr>
            <p:ph type="title"/>
          </p:nvPr>
        </p:nvSpPr>
        <p:spPr>
          <a:xfrm>
            <a:off x="1024495" y="1124701"/>
            <a:ext cx="10146186" cy="2511835"/>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07" name="Google Shape;107;p109"/>
          <p:cNvSpPr txBox="1"/>
          <p:nvPr>
            <p:ph idx="1" type="body"/>
          </p:nvPr>
        </p:nvSpPr>
        <p:spPr>
          <a:xfrm>
            <a:off x="1024467" y="3648315"/>
            <a:ext cx="10144654" cy="99988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8" name="Google Shape;108;p109"/>
          <p:cNvSpPr txBox="1"/>
          <p:nvPr>
            <p:ph idx="10" type="dt"/>
          </p:nvPr>
        </p:nvSpPr>
        <p:spPr>
          <a:xfrm>
            <a:off x="7814452" y="378883"/>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09" name="Google Shape;109;p109"/>
          <p:cNvSpPr txBox="1"/>
          <p:nvPr>
            <p:ph idx="11" type="ftr"/>
          </p:nvPr>
        </p:nvSpPr>
        <p:spPr>
          <a:xfrm>
            <a:off x="685800" y="378883"/>
            <a:ext cx="699149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10" name="Google Shape;110;p109"/>
          <p:cNvSpPr txBox="1"/>
          <p:nvPr>
            <p:ph idx="12" type="sldNum"/>
          </p:nvPr>
        </p:nvSpPr>
        <p:spPr>
          <a:xfrm>
            <a:off x="10862452" y="381000"/>
            <a:ext cx="643748"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 Column">
  <p:cSld name="3 Column">
    <p:spTree>
      <p:nvGrpSpPr>
        <p:cNvPr id="111" name="Shape 111"/>
        <p:cNvGrpSpPr/>
        <p:nvPr/>
      </p:nvGrpSpPr>
      <p:grpSpPr>
        <a:xfrm>
          <a:off x="0" y="0"/>
          <a:ext cx="0" cy="0"/>
          <a:chOff x="0" y="0"/>
          <a:chExt cx="0" cy="0"/>
        </a:xfrm>
      </p:grpSpPr>
      <p:sp>
        <p:nvSpPr>
          <p:cNvPr id="112" name="Google Shape;112;p110"/>
          <p:cNvSpPr txBox="1"/>
          <p:nvPr>
            <p:ph type="title"/>
          </p:nvPr>
        </p:nvSpPr>
        <p:spPr>
          <a:xfrm>
            <a:off x="2895600" y="761999"/>
            <a:ext cx="8610599" cy="1303867"/>
          </a:xfrm>
          <a:prstGeom prst="rect">
            <a:avLst/>
          </a:prstGeom>
          <a:noFill/>
          <a:ln>
            <a:noFill/>
          </a:ln>
        </p:spPr>
        <p:txBody>
          <a:bodyPr anchorCtr="0" anchor="ctr" bIns="45700" lIns="91425" spcFirstLastPara="1" rIns="91425" wrap="square" tIns="45700">
            <a:normAutofit/>
          </a:bodyPr>
          <a:lstStyle>
            <a:lvl1pPr lvl="0" algn="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3" name="Google Shape;113;p110"/>
          <p:cNvSpPr txBox="1"/>
          <p:nvPr>
            <p:ph idx="1" type="body"/>
          </p:nvPr>
        </p:nvSpPr>
        <p:spPr>
          <a:xfrm>
            <a:off x="685800" y="2202080"/>
            <a:ext cx="3456432" cy="617320"/>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0" sz="2400">
                <a:solidFill>
                  <a:schemeClr val="dk1"/>
                </a:solidFil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4" name="Google Shape;114;p110"/>
          <p:cNvSpPr txBox="1"/>
          <p:nvPr>
            <p:ph idx="2" type="body"/>
          </p:nvPr>
        </p:nvSpPr>
        <p:spPr>
          <a:xfrm>
            <a:off x="685799" y="2904565"/>
            <a:ext cx="3456432" cy="331413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sz="1400"/>
            </a:lvl1pPr>
            <a:lvl2pPr indent="-228600" lvl="1" marL="914400" algn="l">
              <a:lnSpc>
                <a:spcPct val="90000"/>
              </a:lnSpc>
              <a:spcBef>
                <a:spcPts val="500"/>
              </a:spcBef>
              <a:spcAft>
                <a:spcPts val="0"/>
              </a:spcAft>
              <a:buClr>
                <a:schemeClr val="dk1"/>
              </a:buClr>
              <a:buSzPts val="1200"/>
              <a:buNone/>
              <a:defRPr sz="1200"/>
            </a:lvl2pPr>
            <a:lvl3pPr indent="-228600" lvl="2" marL="1371600" algn="l">
              <a:lnSpc>
                <a:spcPct val="90000"/>
              </a:lnSpc>
              <a:spcBef>
                <a:spcPts val="500"/>
              </a:spcBef>
              <a:spcAft>
                <a:spcPts val="0"/>
              </a:spcAft>
              <a:buClr>
                <a:schemeClr val="dk1"/>
              </a:buClr>
              <a:buSzPts val="1000"/>
              <a:buNone/>
              <a:defRPr sz="1000"/>
            </a:lvl3pPr>
            <a:lvl4pPr indent="-228600" lvl="3" marL="1828800" algn="l">
              <a:lnSpc>
                <a:spcPct val="90000"/>
              </a:lnSpc>
              <a:spcBef>
                <a:spcPts val="500"/>
              </a:spcBef>
              <a:spcAft>
                <a:spcPts val="0"/>
              </a:spcAft>
              <a:buClr>
                <a:schemeClr val="dk1"/>
              </a:buClr>
              <a:buSzPts val="900"/>
              <a:buNone/>
              <a:defRPr sz="900"/>
            </a:lvl4pPr>
            <a:lvl5pPr indent="-228600" lvl="4" marL="2286000" algn="l">
              <a:lnSpc>
                <a:spcPct val="90000"/>
              </a:lnSpc>
              <a:spcBef>
                <a:spcPts val="500"/>
              </a:spcBef>
              <a:spcAft>
                <a:spcPts val="0"/>
              </a:spcAft>
              <a:buClr>
                <a:schemeClr val="dk1"/>
              </a:buClr>
              <a:buSzPts val="900"/>
              <a:buNone/>
              <a:defRPr sz="900"/>
            </a:lvl5pPr>
            <a:lvl6pPr indent="-228600" lvl="5" marL="2743200" algn="l">
              <a:lnSpc>
                <a:spcPct val="90000"/>
              </a:lnSpc>
              <a:spcBef>
                <a:spcPts val="500"/>
              </a:spcBef>
              <a:spcAft>
                <a:spcPts val="0"/>
              </a:spcAft>
              <a:buClr>
                <a:schemeClr val="dk1"/>
              </a:buClr>
              <a:buSzPts val="900"/>
              <a:buNone/>
              <a:defRPr sz="900"/>
            </a:lvl6pPr>
            <a:lvl7pPr indent="-228600" lvl="6" marL="3200400" algn="l">
              <a:lnSpc>
                <a:spcPct val="90000"/>
              </a:lnSpc>
              <a:spcBef>
                <a:spcPts val="500"/>
              </a:spcBef>
              <a:spcAft>
                <a:spcPts val="0"/>
              </a:spcAft>
              <a:buClr>
                <a:schemeClr val="dk1"/>
              </a:buClr>
              <a:buSzPts val="900"/>
              <a:buNone/>
              <a:defRPr sz="900"/>
            </a:lvl7pPr>
            <a:lvl8pPr indent="-228600" lvl="7" marL="3657600" algn="l">
              <a:lnSpc>
                <a:spcPct val="90000"/>
              </a:lnSpc>
              <a:spcBef>
                <a:spcPts val="500"/>
              </a:spcBef>
              <a:spcAft>
                <a:spcPts val="0"/>
              </a:spcAft>
              <a:buClr>
                <a:schemeClr val="dk1"/>
              </a:buClr>
              <a:buSzPts val="900"/>
              <a:buNone/>
              <a:defRPr sz="900"/>
            </a:lvl8pPr>
            <a:lvl9pPr indent="-228600" lvl="8" marL="4114800" algn="l">
              <a:lnSpc>
                <a:spcPct val="90000"/>
              </a:lnSpc>
              <a:spcBef>
                <a:spcPts val="500"/>
              </a:spcBef>
              <a:spcAft>
                <a:spcPts val="0"/>
              </a:spcAft>
              <a:buClr>
                <a:schemeClr val="dk1"/>
              </a:buClr>
              <a:buSzPts val="900"/>
              <a:buNone/>
              <a:defRPr sz="900"/>
            </a:lvl9pPr>
          </a:lstStyle>
          <a:p/>
        </p:txBody>
      </p:sp>
      <p:sp>
        <p:nvSpPr>
          <p:cNvPr id="115" name="Google Shape;115;p110"/>
          <p:cNvSpPr txBox="1"/>
          <p:nvPr>
            <p:ph idx="3" type="body"/>
          </p:nvPr>
        </p:nvSpPr>
        <p:spPr>
          <a:xfrm>
            <a:off x="4368800" y="2201333"/>
            <a:ext cx="3456432" cy="626534"/>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0" sz="2400">
                <a:solidFill>
                  <a:schemeClr val="dk1"/>
                </a:solidFil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6" name="Google Shape;116;p110"/>
          <p:cNvSpPr txBox="1"/>
          <p:nvPr>
            <p:ph idx="4" type="body"/>
          </p:nvPr>
        </p:nvSpPr>
        <p:spPr>
          <a:xfrm>
            <a:off x="4366858" y="2904067"/>
            <a:ext cx="3456432" cy="331461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sz="1400"/>
            </a:lvl1pPr>
            <a:lvl2pPr indent="-228600" lvl="1" marL="914400" algn="l">
              <a:lnSpc>
                <a:spcPct val="90000"/>
              </a:lnSpc>
              <a:spcBef>
                <a:spcPts val="500"/>
              </a:spcBef>
              <a:spcAft>
                <a:spcPts val="0"/>
              </a:spcAft>
              <a:buClr>
                <a:schemeClr val="dk1"/>
              </a:buClr>
              <a:buSzPts val="1200"/>
              <a:buNone/>
              <a:defRPr sz="1200"/>
            </a:lvl2pPr>
            <a:lvl3pPr indent="-228600" lvl="2" marL="1371600" algn="l">
              <a:lnSpc>
                <a:spcPct val="90000"/>
              </a:lnSpc>
              <a:spcBef>
                <a:spcPts val="500"/>
              </a:spcBef>
              <a:spcAft>
                <a:spcPts val="0"/>
              </a:spcAft>
              <a:buClr>
                <a:schemeClr val="dk1"/>
              </a:buClr>
              <a:buSzPts val="1000"/>
              <a:buNone/>
              <a:defRPr sz="1000"/>
            </a:lvl3pPr>
            <a:lvl4pPr indent="-228600" lvl="3" marL="1828800" algn="l">
              <a:lnSpc>
                <a:spcPct val="90000"/>
              </a:lnSpc>
              <a:spcBef>
                <a:spcPts val="500"/>
              </a:spcBef>
              <a:spcAft>
                <a:spcPts val="0"/>
              </a:spcAft>
              <a:buClr>
                <a:schemeClr val="dk1"/>
              </a:buClr>
              <a:buSzPts val="900"/>
              <a:buNone/>
              <a:defRPr sz="900"/>
            </a:lvl4pPr>
            <a:lvl5pPr indent="-228600" lvl="4" marL="2286000" algn="l">
              <a:lnSpc>
                <a:spcPct val="90000"/>
              </a:lnSpc>
              <a:spcBef>
                <a:spcPts val="500"/>
              </a:spcBef>
              <a:spcAft>
                <a:spcPts val="0"/>
              </a:spcAft>
              <a:buClr>
                <a:schemeClr val="dk1"/>
              </a:buClr>
              <a:buSzPts val="900"/>
              <a:buNone/>
              <a:defRPr sz="900"/>
            </a:lvl5pPr>
            <a:lvl6pPr indent="-228600" lvl="5" marL="2743200" algn="l">
              <a:lnSpc>
                <a:spcPct val="90000"/>
              </a:lnSpc>
              <a:spcBef>
                <a:spcPts val="500"/>
              </a:spcBef>
              <a:spcAft>
                <a:spcPts val="0"/>
              </a:spcAft>
              <a:buClr>
                <a:schemeClr val="dk1"/>
              </a:buClr>
              <a:buSzPts val="900"/>
              <a:buNone/>
              <a:defRPr sz="900"/>
            </a:lvl6pPr>
            <a:lvl7pPr indent="-228600" lvl="6" marL="3200400" algn="l">
              <a:lnSpc>
                <a:spcPct val="90000"/>
              </a:lnSpc>
              <a:spcBef>
                <a:spcPts val="500"/>
              </a:spcBef>
              <a:spcAft>
                <a:spcPts val="0"/>
              </a:spcAft>
              <a:buClr>
                <a:schemeClr val="dk1"/>
              </a:buClr>
              <a:buSzPts val="900"/>
              <a:buNone/>
              <a:defRPr sz="900"/>
            </a:lvl7pPr>
            <a:lvl8pPr indent="-228600" lvl="7" marL="3657600" algn="l">
              <a:lnSpc>
                <a:spcPct val="90000"/>
              </a:lnSpc>
              <a:spcBef>
                <a:spcPts val="500"/>
              </a:spcBef>
              <a:spcAft>
                <a:spcPts val="0"/>
              </a:spcAft>
              <a:buClr>
                <a:schemeClr val="dk1"/>
              </a:buClr>
              <a:buSzPts val="900"/>
              <a:buNone/>
              <a:defRPr sz="900"/>
            </a:lvl8pPr>
            <a:lvl9pPr indent="-228600" lvl="8" marL="4114800" algn="l">
              <a:lnSpc>
                <a:spcPct val="90000"/>
              </a:lnSpc>
              <a:spcBef>
                <a:spcPts val="500"/>
              </a:spcBef>
              <a:spcAft>
                <a:spcPts val="0"/>
              </a:spcAft>
              <a:buClr>
                <a:schemeClr val="dk1"/>
              </a:buClr>
              <a:buSzPts val="900"/>
              <a:buNone/>
              <a:defRPr sz="900"/>
            </a:lvl9pPr>
          </a:lstStyle>
          <a:p/>
        </p:txBody>
      </p:sp>
      <p:sp>
        <p:nvSpPr>
          <p:cNvPr id="117" name="Google Shape;117;p110"/>
          <p:cNvSpPr txBox="1"/>
          <p:nvPr>
            <p:ph idx="5" type="body"/>
          </p:nvPr>
        </p:nvSpPr>
        <p:spPr>
          <a:xfrm>
            <a:off x="8051800" y="2192866"/>
            <a:ext cx="3456432" cy="626534"/>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0" sz="2400">
                <a:solidFill>
                  <a:schemeClr val="dk1"/>
                </a:solidFil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18" name="Google Shape;118;p110"/>
          <p:cNvSpPr txBox="1"/>
          <p:nvPr>
            <p:ph idx="6" type="body"/>
          </p:nvPr>
        </p:nvSpPr>
        <p:spPr>
          <a:xfrm>
            <a:off x="8051801" y="2904565"/>
            <a:ext cx="3456432" cy="3314132"/>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sz="1400"/>
            </a:lvl1pPr>
            <a:lvl2pPr indent="-228600" lvl="1" marL="914400" algn="l">
              <a:lnSpc>
                <a:spcPct val="90000"/>
              </a:lnSpc>
              <a:spcBef>
                <a:spcPts val="500"/>
              </a:spcBef>
              <a:spcAft>
                <a:spcPts val="0"/>
              </a:spcAft>
              <a:buClr>
                <a:schemeClr val="dk1"/>
              </a:buClr>
              <a:buSzPts val="1200"/>
              <a:buNone/>
              <a:defRPr sz="1200"/>
            </a:lvl2pPr>
            <a:lvl3pPr indent="-228600" lvl="2" marL="1371600" algn="l">
              <a:lnSpc>
                <a:spcPct val="90000"/>
              </a:lnSpc>
              <a:spcBef>
                <a:spcPts val="500"/>
              </a:spcBef>
              <a:spcAft>
                <a:spcPts val="0"/>
              </a:spcAft>
              <a:buClr>
                <a:schemeClr val="dk1"/>
              </a:buClr>
              <a:buSzPts val="1000"/>
              <a:buNone/>
              <a:defRPr sz="1000"/>
            </a:lvl3pPr>
            <a:lvl4pPr indent="-228600" lvl="3" marL="1828800" algn="l">
              <a:lnSpc>
                <a:spcPct val="90000"/>
              </a:lnSpc>
              <a:spcBef>
                <a:spcPts val="500"/>
              </a:spcBef>
              <a:spcAft>
                <a:spcPts val="0"/>
              </a:spcAft>
              <a:buClr>
                <a:schemeClr val="dk1"/>
              </a:buClr>
              <a:buSzPts val="900"/>
              <a:buNone/>
              <a:defRPr sz="900"/>
            </a:lvl4pPr>
            <a:lvl5pPr indent="-228600" lvl="4" marL="2286000" algn="l">
              <a:lnSpc>
                <a:spcPct val="90000"/>
              </a:lnSpc>
              <a:spcBef>
                <a:spcPts val="500"/>
              </a:spcBef>
              <a:spcAft>
                <a:spcPts val="0"/>
              </a:spcAft>
              <a:buClr>
                <a:schemeClr val="dk1"/>
              </a:buClr>
              <a:buSzPts val="900"/>
              <a:buNone/>
              <a:defRPr sz="900"/>
            </a:lvl5pPr>
            <a:lvl6pPr indent="-228600" lvl="5" marL="2743200" algn="l">
              <a:lnSpc>
                <a:spcPct val="90000"/>
              </a:lnSpc>
              <a:spcBef>
                <a:spcPts val="500"/>
              </a:spcBef>
              <a:spcAft>
                <a:spcPts val="0"/>
              </a:spcAft>
              <a:buClr>
                <a:schemeClr val="dk1"/>
              </a:buClr>
              <a:buSzPts val="900"/>
              <a:buNone/>
              <a:defRPr sz="900"/>
            </a:lvl6pPr>
            <a:lvl7pPr indent="-228600" lvl="6" marL="3200400" algn="l">
              <a:lnSpc>
                <a:spcPct val="90000"/>
              </a:lnSpc>
              <a:spcBef>
                <a:spcPts val="500"/>
              </a:spcBef>
              <a:spcAft>
                <a:spcPts val="0"/>
              </a:spcAft>
              <a:buClr>
                <a:schemeClr val="dk1"/>
              </a:buClr>
              <a:buSzPts val="900"/>
              <a:buNone/>
              <a:defRPr sz="900"/>
            </a:lvl7pPr>
            <a:lvl8pPr indent="-228600" lvl="7" marL="3657600" algn="l">
              <a:lnSpc>
                <a:spcPct val="90000"/>
              </a:lnSpc>
              <a:spcBef>
                <a:spcPts val="500"/>
              </a:spcBef>
              <a:spcAft>
                <a:spcPts val="0"/>
              </a:spcAft>
              <a:buClr>
                <a:schemeClr val="dk1"/>
              </a:buClr>
              <a:buSzPts val="900"/>
              <a:buNone/>
              <a:defRPr sz="900"/>
            </a:lvl8pPr>
            <a:lvl9pPr indent="-228600" lvl="8" marL="4114800" algn="l">
              <a:lnSpc>
                <a:spcPct val="90000"/>
              </a:lnSpc>
              <a:spcBef>
                <a:spcPts val="500"/>
              </a:spcBef>
              <a:spcAft>
                <a:spcPts val="0"/>
              </a:spcAft>
              <a:buClr>
                <a:schemeClr val="dk1"/>
              </a:buClr>
              <a:buSzPts val="900"/>
              <a:buNone/>
              <a:defRPr sz="900"/>
            </a:lvl9pPr>
          </a:lstStyle>
          <a:p/>
        </p:txBody>
      </p:sp>
      <p:sp>
        <p:nvSpPr>
          <p:cNvPr id="119" name="Google Shape;119;p110"/>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0" name="Google Shape;120;p110"/>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21" name="Google Shape;121;p110"/>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 Picture Column">
  <p:cSld name="3 Picture Column">
    <p:spTree>
      <p:nvGrpSpPr>
        <p:cNvPr id="122" name="Shape 122"/>
        <p:cNvGrpSpPr/>
        <p:nvPr/>
      </p:nvGrpSpPr>
      <p:grpSpPr>
        <a:xfrm>
          <a:off x="0" y="0"/>
          <a:ext cx="0" cy="0"/>
          <a:chOff x="0" y="0"/>
          <a:chExt cx="0" cy="0"/>
        </a:xfrm>
      </p:grpSpPr>
      <p:sp>
        <p:nvSpPr>
          <p:cNvPr id="123" name="Google Shape;123;p111"/>
          <p:cNvSpPr txBox="1"/>
          <p:nvPr>
            <p:ph type="title"/>
          </p:nvPr>
        </p:nvSpPr>
        <p:spPr>
          <a:xfrm>
            <a:off x="2895600" y="762000"/>
            <a:ext cx="8610599" cy="1295400"/>
          </a:xfrm>
          <a:prstGeom prst="rect">
            <a:avLst/>
          </a:prstGeom>
          <a:noFill/>
          <a:ln>
            <a:noFill/>
          </a:ln>
        </p:spPr>
        <p:txBody>
          <a:bodyPr anchorCtr="0" anchor="ctr" bIns="45700" lIns="91425" spcFirstLastPara="1" rIns="91425" wrap="square" tIns="45700">
            <a:normAutofit/>
          </a:bodyPr>
          <a:lstStyle>
            <a:lvl1pPr lvl="0" algn="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24" name="Google Shape;124;p111"/>
          <p:cNvSpPr txBox="1"/>
          <p:nvPr>
            <p:ph idx="1" type="body"/>
          </p:nvPr>
        </p:nvSpPr>
        <p:spPr>
          <a:xfrm>
            <a:off x="688618" y="4191000"/>
            <a:ext cx="3451582" cy="682765"/>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0" sz="2400">
                <a:solidFill>
                  <a:schemeClr val="dk1"/>
                </a:solidFil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5" name="Google Shape;125;p111"/>
          <p:cNvSpPr/>
          <p:nvPr>
            <p:ph idx="2" type="pic"/>
          </p:nvPr>
        </p:nvSpPr>
        <p:spPr>
          <a:xfrm>
            <a:off x="688618" y="2362200"/>
            <a:ext cx="3451582" cy="1524000"/>
          </a:xfrm>
          <a:prstGeom prst="roundRect">
            <a:avLst>
              <a:gd fmla="val 0" name="adj"/>
            </a:avLst>
          </a:prstGeom>
          <a:noFill/>
          <a:ln>
            <a:noFill/>
          </a:ln>
          <a:effectLst>
            <a:outerShdw blurRad="50800" rotWithShape="0" algn="tl" dir="5400000" dist="50800">
              <a:srgbClr val="000000">
                <a:alpha val="42745"/>
              </a:srgbClr>
            </a:outerShdw>
          </a:effectLst>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1pPr>
            <a:lvl2pPr lvl="1"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2pPr>
            <a:lvl3pPr lvl="2"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3pPr>
            <a:lvl4pPr lvl="3"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4pPr>
            <a:lvl5pPr lvl="4"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5pPr>
            <a:lvl6pPr lvl="5"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6pPr>
            <a:lvl7pPr lvl="6"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7pPr>
            <a:lvl8pPr lvl="7"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8pPr>
            <a:lvl9pPr lvl="8"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9pPr>
          </a:lstStyle>
          <a:p/>
        </p:txBody>
      </p:sp>
      <p:sp>
        <p:nvSpPr>
          <p:cNvPr id="126" name="Google Shape;126;p111"/>
          <p:cNvSpPr txBox="1"/>
          <p:nvPr>
            <p:ph idx="3" type="body"/>
          </p:nvPr>
        </p:nvSpPr>
        <p:spPr>
          <a:xfrm>
            <a:off x="688618" y="4873764"/>
            <a:ext cx="3451582" cy="13449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sz="1400"/>
            </a:lvl1pPr>
            <a:lvl2pPr indent="-228600" lvl="1" marL="914400" algn="l">
              <a:lnSpc>
                <a:spcPct val="90000"/>
              </a:lnSpc>
              <a:spcBef>
                <a:spcPts val="500"/>
              </a:spcBef>
              <a:spcAft>
                <a:spcPts val="0"/>
              </a:spcAft>
              <a:buClr>
                <a:schemeClr val="dk1"/>
              </a:buClr>
              <a:buSzPts val="1200"/>
              <a:buNone/>
              <a:defRPr sz="1200"/>
            </a:lvl2pPr>
            <a:lvl3pPr indent="-228600" lvl="2" marL="1371600" algn="l">
              <a:lnSpc>
                <a:spcPct val="90000"/>
              </a:lnSpc>
              <a:spcBef>
                <a:spcPts val="500"/>
              </a:spcBef>
              <a:spcAft>
                <a:spcPts val="0"/>
              </a:spcAft>
              <a:buClr>
                <a:schemeClr val="dk1"/>
              </a:buClr>
              <a:buSzPts val="1000"/>
              <a:buNone/>
              <a:defRPr sz="1000"/>
            </a:lvl3pPr>
            <a:lvl4pPr indent="-228600" lvl="3" marL="1828800" algn="l">
              <a:lnSpc>
                <a:spcPct val="90000"/>
              </a:lnSpc>
              <a:spcBef>
                <a:spcPts val="500"/>
              </a:spcBef>
              <a:spcAft>
                <a:spcPts val="0"/>
              </a:spcAft>
              <a:buClr>
                <a:schemeClr val="dk1"/>
              </a:buClr>
              <a:buSzPts val="900"/>
              <a:buNone/>
              <a:defRPr sz="900"/>
            </a:lvl4pPr>
            <a:lvl5pPr indent="-228600" lvl="4" marL="2286000" algn="l">
              <a:lnSpc>
                <a:spcPct val="90000"/>
              </a:lnSpc>
              <a:spcBef>
                <a:spcPts val="500"/>
              </a:spcBef>
              <a:spcAft>
                <a:spcPts val="0"/>
              </a:spcAft>
              <a:buClr>
                <a:schemeClr val="dk1"/>
              </a:buClr>
              <a:buSzPts val="900"/>
              <a:buNone/>
              <a:defRPr sz="900"/>
            </a:lvl5pPr>
            <a:lvl6pPr indent="-228600" lvl="5" marL="2743200" algn="l">
              <a:lnSpc>
                <a:spcPct val="90000"/>
              </a:lnSpc>
              <a:spcBef>
                <a:spcPts val="500"/>
              </a:spcBef>
              <a:spcAft>
                <a:spcPts val="0"/>
              </a:spcAft>
              <a:buClr>
                <a:schemeClr val="dk1"/>
              </a:buClr>
              <a:buSzPts val="900"/>
              <a:buNone/>
              <a:defRPr sz="900"/>
            </a:lvl6pPr>
            <a:lvl7pPr indent="-228600" lvl="6" marL="3200400" algn="l">
              <a:lnSpc>
                <a:spcPct val="90000"/>
              </a:lnSpc>
              <a:spcBef>
                <a:spcPts val="500"/>
              </a:spcBef>
              <a:spcAft>
                <a:spcPts val="0"/>
              </a:spcAft>
              <a:buClr>
                <a:schemeClr val="dk1"/>
              </a:buClr>
              <a:buSzPts val="900"/>
              <a:buNone/>
              <a:defRPr sz="900"/>
            </a:lvl7pPr>
            <a:lvl8pPr indent="-228600" lvl="7" marL="3657600" algn="l">
              <a:lnSpc>
                <a:spcPct val="90000"/>
              </a:lnSpc>
              <a:spcBef>
                <a:spcPts val="500"/>
              </a:spcBef>
              <a:spcAft>
                <a:spcPts val="0"/>
              </a:spcAft>
              <a:buClr>
                <a:schemeClr val="dk1"/>
              </a:buClr>
              <a:buSzPts val="900"/>
              <a:buNone/>
              <a:defRPr sz="900"/>
            </a:lvl8pPr>
            <a:lvl9pPr indent="-228600" lvl="8" marL="4114800" algn="l">
              <a:lnSpc>
                <a:spcPct val="90000"/>
              </a:lnSpc>
              <a:spcBef>
                <a:spcPts val="500"/>
              </a:spcBef>
              <a:spcAft>
                <a:spcPts val="0"/>
              </a:spcAft>
              <a:buClr>
                <a:schemeClr val="dk1"/>
              </a:buClr>
              <a:buSzPts val="900"/>
              <a:buNone/>
              <a:defRPr sz="900"/>
            </a:lvl9pPr>
          </a:lstStyle>
          <a:p/>
        </p:txBody>
      </p:sp>
      <p:sp>
        <p:nvSpPr>
          <p:cNvPr id="127" name="Google Shape;127;p111"/>
          <p:cNvSpPr txBox="1"/>
          <p:nvPr>
            <p:ph idx="4" type="body"/>
          </p:nvPr>
        </p:nvSpPr>
        <p:spPr>
          <a:xfrm>
            <a:off x="4374263" y="4191000"/>
            <a:ext cx="3448935" cy="682765"/>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0" sz="2400">
                <a:solidFill>
                  <a:schemeClr val="dk1"/>
                </a:solidFil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28" name="Google Shape;128;p111"/>
          <p:cNvSpPr/>
          <p:nvPr>
            <p:ph idx="5" type="pic"/>
          </p:nvPr>
        </p:nvSpPr>
        <p:spPr>
          <a:xfrm>
            <a:off x="4374263" y="2362200"/>
            <a:ext cx="3448936" cy="1524000"/>
          </a:xfrm>
          <a:prstGeom prst="roundRect">
            <a:avLst>
              <a:gd fmla="val 0" name="adj"/>
            </a:avLst>
          </a:prstGeom>
          <a:noFill/>
          <a:ln>
            <a:noFill/>
          </a:ln>
          <a:effectLst>
            <a:outerShdw blurRad="50800" rotWithShape="0" algn="tl" dir="5400000" dist="50800">
              <a:srgbClr val="000000">
                <a:alpha val="42745"/>
              </a:srgbClr>
            </a:outerShdw>
          </a:effectLst>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1pPr>
            <a:lvl2pPr lvl="1"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2pPr>
            <a:lvl3pPr lvl="2"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3pPr>
            <a:lvl4pPr lvl="3"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4pPr>
            <a:lvl5pPr lvl="4"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5pPr>
            <a:lvl6pPr lvl="5"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6pPr>
            <a:lvl7pPr lvl="6"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7pPr>
            <a:lvl8pPr lvl="7"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8pPr>
            <a:lvl9pPr lvl="8"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9pPr>
          </a:lstStyle>
          <a:p/>
        </p:txBody>
      </p:sp>
      <p:sp>
        <p:nvSpPr>
          <p:cNvPr id="129" name="Google Shape;129;p111"/>
          <p:cNvSpPr txBox="1"/>
          <p:nvPr>
            <p:ph idx="6" type="body"/>
          </p:nvPr>
        </p:nvSpPr>
        <p:spPr>
          <a:xfrm>
            <a:off x="4374264" y="4873763"/>
            <a:ext cx="3448935" cy="13449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sz="1400"/>
            </a:lvl1pPr>
            <a:lvl2pPr indent="-228600" lvl="1" marL="914400" algn="l">
              <a:lnSpc>
                <a:spcPct val="90000"/>
              </a:lnSpc>
              <a:spcBef>
                <a:spcPts val="500"/>
              </a:spcBef>
              <a:spcAft>
                <a:spcPts val="0"/>
              </a:spcAft>
              <a:buClr>
                <a:schemeClr val="dk1"/>
              </a:buClr>
              <a:buSzPts val="1200"/>
              <a:buNone/>
              <a:defRPr sz="1200"/>
            </a:lvl2pPr>
            <a:lvl3pPr indent="-228600" lvl="2" marL="1371600" algn="l">
              <a:lnSpc>
                <a:spcPct val="90000"/>
              </a:lnSpc>
              <a:spcBef>
                <a:spcPts val="500"/>
              </a:spcBef>
              <a:spcAft>
                <a:spcPts val="0"/>
              </a:spcAft>
              <a:buClr>
                <a:schemeClr val="dk1"/>
              </a:buClr>
              <a:buSzPts val="1000"/>
              <a:buNone/>
              <a:defRPr sz="1000"/>
            </a:lvl3pPr>
            <a:lvl4pPr indent="-228600" lvl="3" marL="1828800" algn="l">
              <a:lnSpc>
                <a:spcPct val="90000"/>
              </a:lnSpc>
              <a:spcBef>
                <a:spcPts val="500"/>
              </a:spcBef>
              <a:spcAft>
                <a:spcPts val="0"/>
              </a:spcAft>
              <a:buClr>
                <a:schemeClr val="dk1"/>
              </a:buClr>
              <a:buSzPts val="900"/>
              <a:buNone/>
              <a:defRPr sz="900"/>
            </a:lvl4pPr>
            <a:lvl5pPr indent="-228600" lvl="4" marL="2286000" algn="l">
              <a:lnSpc>
                <a:spcPct val="90000"/>
              </a:lnSpc>
              <a:spcBef>
                <a:spcPts val="500"/>
              </a:spcBef>
              <a:spcAft>
                <a:spcPts val="0"/>
              </a:spcAft>
              <a:buClr>
                <a:schemeClr val="dk1"/>
              </a:buClr>
              <a:buSzPts val="900"/>
              <a:buNone/>
              <a:defRPr sz="900"/>
            </a:lvl5pPr>
            <a:lvl6pPr indent="-228600" lvl="5" marL="2743200" algn="l">
              <a:lnSpc>
                <a:spcPct val="90000"/>
              </a:lnSpc>
              <a:spcBef>
                <a:spcPts val="500"/>
              </a:spcBef>
              <a:spcAft>
                <a:spcPts val="0"/>
              </a:spcAft>
              <a:buClr>
                <a:schemeClr val="dk1"/>
              </a:buClr>
              <a:buSzPts val="900"/>
              <a:buNone/>
              <a:defRPr sz="900"/>
            </a:lvl6pPr>
            <a:lvl7pPr indent="-228600" lvl="6" marL="3200400" algn="l">
              <a:lnSpc>
                <a:spcPct val="90000"/>
              </a:lnSpc>
              <a:spcBef>
                <a:spcPts val="500"/>
              </a:spcBef>
              <a:spcAft>
                <a:spcPts val="0"/>
              </a:spcAft>
              <a:buClr>
                <a:schemeClr val="dk1"/>
              </a:buClr>
              <a:buSzPts val="900"/>
              <a:buNone/>
              <a:defRPr sz="900"/>
            </a:lvl7pPr>
            <a:lvl8pPr indent="-228600" lvl="7" marL="3657600" algn="l">
              <a:lnSpc>
                <a:spcPct val="90000"/>
              </a:lnSpc>
              <a:spcBef>
                <a:spcPts val="500"/>
              </a:spcBef>
              <a:spcAft>
                <a:spcPts val="0"/>
              </a:spcAft>
              <a:buClr>
                <a:schemeClr val="dk1"/>
              </a:buClr>
              <a:buSzPts val="900"/>
              <a:buNone/>
              <a:defRPr sz="900"/>
            </a:lvl8pPr>
            <a:lvl9pPr indent="-228600" lvl="8" marL="4114800" algn="l">
              <a:lnSpc>
                <a:spcPct val="90000"/>
              </a:lnSpc>
              <a:spcBef>
                <a:spcPts val="500"/>
              </a:spcBef>
              <a:spcAft>
                <a:spcPts val="0"/>
              </a:spcAft>
              <a:buClr>
                <a:schemeClr val="dk1"/>
              </a:buClr>
              <a:buSzPts val="900"/>
              <a:buNone/>
              <a:defRPr sz="900"/>
            </a:lvl9pPr>
          </a:lstStyle>
          <a:p/>
        </p:txBody>
      </p:sp>
      <p:sp>
        <p:nvSpPr>
          <p:cNvPr id="130" name="Google Shape;130;p111"/>
          <p:cNvSpPr txBox="1"/>
          <p:nvPr>
            <p:ph idx="7" type="body"/>
          </p:nvPr>
        </p:nvSpPr>
        <p:spPr>
          <a:xfrm>
            <a:off x="8049731" y="4191000"/>
            <a:ext cx="3456469" cy="682765"/>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0" sz="2400">
                <a:solidFill>
                  <a:schemeClr val="dk1"/>
                </a:solidFil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31" name="Google Shape;131;p111"/>
          <p:cNvSpPr/>
          <p:nvPr>
            <p:ph idx="8" type="pic"/>
          </p:nvPr>
        </p:nvSpPr>
        <p:spPr>
          <a:xfrm>
            <a:off x="8049855" y="2362200"/>
            <a:ext cx="3447878" cy="1524000"/>
          </a:xfrm>
          <a:prstGeom prst="roundRect">
            <a:avLst>
              <a:gd fmla="val 0" name="adj"/>
            </a:avLst>
          </a:prstGeom>
          <a:noFill/>
          <a:ln>
            <a:noFill/>
          </a:ln>
          <a:effectLst>
            <a:outerShdw blurRad="50800" rotWithShape="0" algn="tl" dir="5400000" dist="50800">
              <a:srgbClr val="000000">
                <a:alpha val="42745"/>
              </a:srgbClr>
            </a:outerShdw>
          </a:effectLst>
        </p:spPr>
        <p:txBody>
          <a:bodyPr anchorCtr="0" anchor="t" bIns="45700" lIns="91425" spcFirstLastPara="1" rIns="91425" wrap="square" tIns="45700">
            <a:normAutofit/>
          </a:bodyPr>
          <a:lstStyle>
            <a:lvl1pPr lvl="0" marR="0" rtl="0" algn="ctr">
              <a:lnSpc>
                <a:spcPct val="90000"/>
              </a:lnSpc>
              <a:spcBef>
                <a:spcPts val="10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1pPr>
            <a:lvl2pPr lvl="1"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2pPr>
            <a:lvl3pPr lvl="2"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3pPr>
            <a:lvl4pPr lvl="3"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4pPr>
            <a:lvl5pPr lvl="4"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5pPr>
            <a:lvl6pPr lvl="5"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6pPr>
            <a:lvl7pPr lvl="6"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7pPr>
            <a:lvl8pPr lvl="7"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8pPr>
            <a:lvl9pPr lvl="8"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9pPr>
          </a:lstStyle>
          <a:p/>
        </p:txBody>
      </p:sp>
      <p:sp>
        <p:nvSpPr>
          <p:cNvPr id="132" name="Google Shape;132;p111"/>
          <p:cNvSpPr txBox="1"/>
          <p:nvPr>
            <p:ph idx="9" type="body"/>
          </p:nvPr>
        </p:nvSpPr>
        <p:spPr>
          <a:xfrm>
            <a:off x="8049731" y="4873761"/>
            <a:ext cx="3452445" cy="1344921"/>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400"/>
              <a:buNone/>
              <a:defRPr sz="1400"/>
            </a:lvl1pPr>
            <a:lvl2pPr indent="-228600" lvl="1" marL="914400" algn="l">
              <a:lnSpc>
                <a:spcPct val="90000"/>
              </a:lnSpc>
              <a:spcBef>
                <a:spcPts val="500"/>
              </a:spcBef>
              <a:spcAft>
                <a:spcPts val="0"/>
              </a:spcAft>
              <a:buClr>
                <a:schemeClr val="dk1"/>
              </a:buClr>
              <a:buSzPts val="1200"/>
              <a:buNone/>
              <a:defRPr sz="1200"/>
            </a:lvl2pPr>
            <a:lvl3pPr indent="-228600" lvl="2" marL="1371600" algn="l">
              <a:lnSpc>
                <a:spcPct val="90000"/>
              </a:lnSpc>
              <a:spcBef>
                <a:spcPts val="500"/>
              </a:spcBef>
              <a:spcAft>
                <a:spcPts val="0"/>
              </a:spcAft>
              <a:buClr>
                <a:schemeClr val="dk1"/>
              </a:buClr>
              <a:buSzPts val="1000"/>
              <a:buNone/>
              <a:defRPr sz="1000"/>
            </a:lvl3pPr>
            <a:lvl4pPr indent="-228600" lvl="3" marL="1828800" algn="l">
              <a:lnSpc>
                <a:spcPct val="90000"/>
              </a:lnSpc>
              <a:spcBef>
                <a:spcPts val="500"/>
              </a:spcBef>
              <a:spcAft>
                <a:spcPts val="0"/>
              </a:spcAft>
              <a:buClr>
                <a:schemeClr val="dk1"/>
              </a:buClr>
              <a:buSzPts val="900"/>
              <a:buNone/>
              <a:defRPr sz="900"/>
            </a:lvl4pPr>
            <a:lvl5pPr indent="-228600" lvl="4" marL="2286000" algn="l">
              <a:lnSpc>
                <a:spcPct val="90000"/>
              </a:lnSpc>
              <a:spcBef>
                <a:spcPts val="500"/>
              </a:spcBef>
              <a:spcAft>
                <a:spcPts val="0"/>
              </a:spcAft>
              <a:buClr>
                <a:schemeClr val="dk1"/>
              </a:buClr>
              <a:buSzPts val="900"/>
              <a:buNone/>
              <a:defRPr sz="900"/>
            </a:lvl5pPr>
            <a:lvl6pPr indent="-228600" lvl="5" marL="2743200" algn="l">
              <a:lnSpc>
                <a:spcPct val="90000"/>
              </a:lnSpc>
              <a:spcBef>
                <a:spcPts val="500"/>
              </a:spcBef>
              <a:spcAft>
                <a:spcPts val="0"/>
              </a:spcAft>
              <a:buClr>
                <a:schemeClr val="dk1"/>
              </a:buClr>
              <a:buSzPts val="900"/>
              <a:buNone/>
              <a:defRPr sz="900"/>
            </a:lvl6pPr>
            <a:lvl7pPr indent="-228600" lvl="6" marL="3200400" algn="l">
              <a:lnSpc>
                <a:spcPct val="90000"/>
              </a:lnSpc>
              <a:spcBef>
                <a:spcPts val="500"/>
              </a:spcBef>
              <a:spcAft>
                <a:spcPts val="0"/>
              </a:spcAft>
              <a:buClr>
                <a:schemeClr val="dk1"/>
              </a:buClr>
              <a:buSzPts val="900"/>
              <a:buNone/>
              <a:defRPr sz="900"/>
            </a:lvl7pPr>
            <a:lvl8pPr indent="-228600" lvl="7" marL="3657600" algn="l">
              <a:lnSpc>
                <a:spcPct val="90000"/>
              </a:lnSpc>
              <a:spcBef>
                <a:spcPts val="500"/>
              </a:spcBef>
              <a:spcAft>
                <a:spcPts val="0"/>
              </a:spcAft>
              <a:buClr>
                <a:schemeClr val="dk1"/>
              </a:buClr>
              <a:buSzPts val="900"/>
              <a:buNone/>
              <a:defRPr sz="900"/>
            </a:lvl8pPr>
            <a:lvl9pPr indent="-228600" lvl="8" marL="4114800" algn="l">
              <a:lnSpc>
                <a:spcPct val="90000"/>
              </a:lnSpc>
              <a:spcBef>
                <a:spcPts val="500"/>
              </a:spcBef>
              <a:spcAft>
                <a:spcPts val="0"/>
              </a:spcAft>
              <a:buClr>
                <a:schemeClr val="dk1"/>
              </a:buClr>
              <a:buSzPts val="900"/>
              <a:buNone/>
              <a:defRPr sz="900"/>
            </a:lvl9pPr>
          </a:lstStyle>
          <a:p/>
        </p:txBody>
      </p:sp>
      <p:sp>
        <p:nvSpPr>
          <p:cNvPr id="133" name="Google Shape;133;p111"/>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4" name="Google Shape;134;p111"/>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5" name="Google Shape;135;p111"/>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36" name="Shape 136"/>
        <p:cNvGrpSpPr/>
        <p:nvPr/>
      </p:nvGrpSpPr>
      <p:grpSpPr>
        <a:xfrm>
          <a:off x="0" y="0"/>
          <a:ext cx="0" cy="0"/>
          <a:chOff x="0" y="0"/>
          <a:chExt cx="0" cy="0"/>
        </a:xfrm>
      </p:grpSpPr>
      <p:sp>
        <p:nvSpPr>
          <p:cNvPr id="137" name="Google Shape;137;p112"/>
          <p:cNvSpPr txBox="1"/>
          <p:nvPr>
            <p:ph type="title"/>
          </p:nvPr>
        </p:nvSpPr>
        <p:spPr>
          <a:xfrm>
            <a:off x="2895600" y="764373"/>
            <a:ext cx="8610600" cy="1293028"/>
          </a:xfrm>
          <a:prstGeom prst="rect">
            <a:avLst/>
          </a:prstGeom>
          <a:noFill/>
          <a:ln>
            <a:noFill/>
          </a:ln>
        </p:spPr>
        <p:txBody>
          <a:bodyPr anchorCtr="0" anchor="ctr" bIns="45700" lIns="91425" spcFirstLastPara="1" rIns="91425" wrap="square" tIns="45700">
            <a:normAutofit/>
          </a:bodyPr>
          <a:lstStyle>
            <a:lvl1pPr lvl="0" algn="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8" name="Google Shape;138;p112"/>
          <p:cNvSpPr txBox="1"/>
          <p:nvPr>
            <p:ph idx="1" type="body"/>
          </p:nvPr>
        </p:nvSpPr>
        <p:spPr>
          <a:xfrm rot="5400000">
            <a:off x="4083937" y="-1203579"/>
            <a:ext cx="4024125" cy="108204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39" name="Google Shape;139;p112"/>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0" name="Google Shape;140;p112"/>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1" name="Google Shape;141;p112"/>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42" name="Shape 142"/>
        <p:cNvGrpSpPr/>
        <p:nvPr/>
      </p:nvGrpSpPr>
      <p:grpSpPr>
        <a:xfrm>
          <a:off x="0" y="0"/>
          <a:ext cx="0" cy="0"/>
          <a:chOff x="0" y="0"/>
          <a:chExt cx="0" cy="0"/>
        </a:xfrm>
      </p:grpSpPr>
      <p:pic>
        <p:nvPicPr>
          <p:cNvPr descr="C2-HD-BTM.png" id="143" name="Google Shape;143;p113"/>
          <p:cNvPicPr preferRelativeResize="0"/>
          <p:nvPr/>
        </p:nvPicPr>
        <p:blipFill rotWithShape="1">
          <a:blip r:embed="rId2">
            <a:alphaModFix/>
          </a:blip>
          <a:srcRect b="0" l="0" r="0" t="0"/>
          <a:stretch/>
        </p:blipFill>
        <p:spPr>
          <a:xfrm>
            <a:off x="0" y="4375150"/>
            <a:ext cx="12192000" cy="2482850"/>
          </a:xfrm>
          <a:prstGeom prst="rect">
            <a:avLst/>
          </a:prstGeom>
          <a:noFill/>
          <a:ln>
            <a:noFill/>
          </a:ln>
        </p:spPr>
      </p:pic>
      <p:sp>
        <p:nvSpPr>
          <p:cNvPr id="144" name="Google Shape;144;p113"/>
          <p:cNvSpPr txBox="1"/>
          <p:nvPr>
            <p:ph type="title"/>
          </p:nvPr>
        </p:nvSpPr>
        <p:spPr>
          <a:xfrm rot="5400000">
            <a:off x="8525933" y="1667933"/>
            <a:ext cx="3903133" cy="20574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4000"/>
              <a:buFont typeface="Century Gothic"/>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45" name="Google Shape;145;p113"/>
          <p:cNvSpPr txBox="1"/>
          <p:nvPr>
            <p:ph idx="1" type="body"/>
          </p:nvPr>
        </p:nvSpPr>
        <p:spPr>
          <a:xfrm rot="5400000">
            <a:off x="3175000" y="-1405467"/>
            <a:ext cx="3903133" cy="8204201"/>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46" name="Google Shape;146;p113"/>
          <p:cNvSpPr txBox="1"/>
          <p:nvPr>
            <p:ph idx="10" type="dt"/>
          </p:nvPr>
        </p:nvSpPr>
        <p:spPr>
          <a:xfrm>
            <a:off x="7814452" y="379941"/>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7" name="Google Shape;147;p113"/>
          <p:cNvSpPr txBox="1"/>
          <p:nvPr>
            <p:ph idx="11" type="ftr"/>
          </p:nvPr>
        </p:nvSpPr>
        <p:spPr>
          <a:xfrm>
            <a:off x="685800" y="381000"/>
            <a:ext cx="6991492"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8" name="Google Shape;148;p113"/>
          <p:cNvSpPr txBox="1"/>
          <p:nvPr>
            <p:ph idx="12" type="sldNum"/>
          </p:nvPr>
        </p:nvSpPr>
        <p:spPr>
          <a:xfrm>
            <a:off x="10862452" y="381000"/>
            <a:ext cx="643748"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56" name="Shape 156"/>
        <p:cNvGrpSpPr/>
        <p:nvPr/>
      </p:nvGrpSpPr>
      <p:grpSpPr>
        <a:xfrm>
          <a:off x="0" y="0"/>
          <a:ext cx="0" cy="0"/>
          <a:chOff x="0" y="0"/>
          <a:chExt cx="0" cy="0"/>
        </a:xfrm>
      </p:grpSpPr>
      <p:pic>
        <p:nvPicPr>
          <p:cNvPr descr="C2-HD-BTM.png" id="157" name="Google Shape;157;g8bbfa7c4b1_1_2566"/>
          <p:cNvPicPr preferRelativeResize="0"/>
          <p:nvPr/>
        </p:nvPicPr>
        <p:blipFill rotWithShape="1">
          <a:blip r:embed="rId2">
            <a:alphaModFix/>
          </a:blip>
          <a:srcRect b="0" l="0" r="0" t="0"/>
          <a:stretch/>
        </p:blipFill>
        <p:spPr>
          <a:xfrm>
            <a:off x="0" y="4375150"/>
            <a:ext cx="12192000" cy="2482850"/>
          </a:xfrm>
          <a:prstGeom prst="rect">
            <a:avLst/>
          </a:prstGeom>
          <a:noFill/>
          <a:ln>
            <a:noFill/>
          </a:ln>
        </p:spPr>
      </p:pic>
      <p:sp>
        <p:nvSpPr>
          <p:cNvPr id="158" name="Google Shape;158;g8bbfa7c4b1_1_2566"/>
          <p:cNvSpPr txBox="1"/>
          <p:nvPr>
            <p:ph type="ctrTitle"/>
          </p:nvPr>
        </p:nvSpPr>
        <p:spPr>
          <a:xfrm>
            <a:off x="1371600" y="1803405"/>
            <a:ext cx="9448800" cy="18252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dk1"/>
              </a:buClr>
              <a:buSzPts val="6000"/>
              <a:buFont typeface="Century Gothic"/>
              <a:buNone/>
              <a:defRPr sz="6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9" name="Google Shape;159;g8bbfa7c4b1_1_2566"/>
          <p:cNvSpPr txBox="1"/>
          <p:nvPr>
            <p:ph idx="1" type="subTitle"/>
          </p:nvPr>
        </p:nvSpPr>
        <p:spPr>
          <a:xfrm>
            <a:off x="1371600" y="3632201"/>
            <a:ext cx="9448800" cy="685800"/>
          </a:xfrm>
          <a:prstGeom prst="rect">
            <a:avLst/>
          </a:prstGeom>
          <a:noFill/>
          <a:ln>
            <a:noFill/>
          </a:ln>
        </p:spPr>
        <p:txBody>
          <a:bodyPr anchorCtr="0" anchor="t" bIns="45700" lIns="91425" spcFirstLastPara="1" rIns="91425" wrap="square" tIns="45700">
            <a:noAutofit/>
          </a:bodyPr>
          <a:lstStyle>
            <a:lvl1pPr lvl="0" rtl="0" algn="l">
              <a:lnSpc>
                <a:spcPct val="90000"/>
              </a:lnSpc>
              <a:spcBef>
                <a:spcPts val="1000"/>
              </a:spcBef>
              <a:spcAft>
                <a:spcPts val="0"/>
              </a:spcAft>
              <a:buClr>
                <a:schemeClr val="dk1"/>
              </a:buClr>
              <a:buSzPts val="2000"/>
              <a:buNone/>
              <a:defRPr sz="2000"/>
            </a:lvl1pPr>
            <a:lvl2pPr lvl="1" rtl="0" algn="ctr">
              <a:lnSpc>
                <a:spcPct val="90000"/>
              </a:lnSpc>
              <a:spcBef>
                <a:spcPts val="500"/>
              </a:spcBef>
              <a:spcAft>
                <a:spcPts val="0"/>
              </a:spcAft>
              <a:buClr>
                <a:schemeClr val="dk1"/>
              </a:buClr>
              <a:buSzPts val="2000"/>
              <a:buNone/>
              <a:defRPr sz="2000"/>
            </a:lvl2pPr>
            <a:lvl3pPr lvl="2" rtl="0" algn="ctr">
              <a:lnSpc>
                <a:spcPct val="90000"/>
              </a:lnSpc>
              <a:spcBef>
                <a:spcPts val="500"/>
              </a:spcBef>
              <a:spcAft>
                <a:spcPts val="0"/>
              </a:spcAft>
              <a:buClr>
                <a:schemeClr val="dk1"/>
              </a:buClr>
              <a:buSzPts val="1800"/>
              <a:buNone/>
              <a:defRPr sz="1800"/>
            </a:lvl3pPr>
            <a:lvl4pPr lvl="3" rtl="0" algn="ctr">
              <a:lnSpc>
                <a:spcPct val="90000"/>
              </a:lnSpc>
              <a:spcBef>
                <a:spcPts val="500"/>
              </a:spcBef>
              <a:spcAft>
                <a:spcPts val="0"/>
              </a:spcAft>
              <a:buClr>
                <a:schemeClr val="dk1"/>
              </a:buClr>
              <a:buSzPts val="1600"/>
              <a:buNone/>
              <a:defRPr sz="1600"/>
            </a:lvl4pPr>
            <a:lvl5pPr lvl="4" rtl="0" algn="ctr">
              <a:lnSpc>
                <a:spcPct val="90000"/>
              </a:lnSpc>
              <a:spcBef>
                <a:spcPts val="500"/>
              </a:spcBef>
              <a:spcAft>
                <a:spcPts val="0"/>
              </a:spcAft>
              <a:buClr>
                <a:schemeClr val="dk1"/>
              </a:buClr>
              <a:buSzPts val="1600"/>
              <a:buNone/>
              <a:defRPr sz="1600"/>
            </a:lvl5pPr>
            <a:lvl6pPr lvl="5" rtl="0" algn="ctr">
              <a:lnSpc>
                <a:spcPct val="90000"/>
              </a:lnSpc>
              <a:spcBef>
                <a:spcPts val="500"/>
              </a:spcBef>
              <a:spcAft>
                <a:spcPts val="0"/>
              </a:spcAft>
              <a:buClr>
                <a:schemeClr val="dk1"/>
              </a:buClr>
              <a:buSzPts val="1600"/>
              <a:buNone/>
              <a:defRPr sz="1600"/>
            </a:lvl6pPr>
            <a:lvl7pPr lvl="6" rtl="0" algn="ctr">
              <a:lnSpc>
                <a:spcPct val="90000"/>
              </a:lnSpc>
              <a:spcBef>
                <a:spcPts val="500"/>
              </a:spcBef>
              <a:spcAft>
                <a:spcPts val="0"/>
              </a:spcAft>
              <a:buClr>
                <a:schemeClr val="dk1"/>
              </a:buClr>
              <a:buSzPts val="1600"/>
              <a:buNone/>
              <a:defRPr sz="1600"/>
            </a:lvl7pPr>
            <a:lvl8pPr lvl="7" rtl="0" algn="ctr">
              <a:lnSpc>
                <a:spcPct val="90000"/>
              </a:lnSpc>
              <a:spcBef>
                <a:spcPts val="500"/>
              </a:spcBef>
              <a:spcAft>
                <a:spcPts val="0"/>
              </a:spcAft>
              <a:buClr>
                <a:schemeClr val="dk1"/>
              </a:buClr>
              <a:buSzPts val="1600"/>
              <a:buNone/>
              <a:defRPr sz="1600"/>
            </a:lvl8pPr>
            <a:lvl9pPr lvl="8" rtl="0" algn="ctr">
              <a:lnSpc>
                <a:spcPct val="90000"/>
              </a:lnSpc>
              <a:spcBef>
                <a:spcPts val="500"/>
              </a:spcBef>
              <a:spcAft>
                <a:spcPts val="0"/>
              </a:spcAft>
              <a:buClr>
                <a:schemeClr val="dk1"/>
              </a:buClr>
              <a:buSzPts val="1600"/>
              <a:buNone/>
              <a:defRPr sz="1600"/>
            </a:lvl9pPr>
          </a:lstStyle>
          <a:p/>
        </p:txBody>
      </p:sp>
      <p:sp>
        <p:nvSpPr>
          <p:cNvPr id="160" name="Google Shape;160;g8bbfa7c4b1_1_2566"/>
          <p:cNvSpPr txBox="1"/>
          <p:nvPr>
            <p:ph idx="10" type="dt"/>
          </p:nvPr>
        </p:nvSpPr>
        <p:spPr>
          <a:xfrm>
            <a:off x="7909561" y="4314328"/>
            <a:ext cx="2910900" cy="3747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61" name="Google Shape;161;g8bbfa7c4b1_1_2566"/>
          <p:cNvSpPr txBox="1"/>
          <p:nvPr>
            <p:ph idx="11" type="ftr"/>
          </p:nvPr>
        </p:nvSpPr>
        <p:spPr>
          <a:xfrm>
            <a:off x="1371600" y="4323845"/>
            <a:ext cx="64008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62" name="Google Shape;162;g8bbfa7c4b1_1_2566"/>
          <p:cNvSpPr txBox="1"/>
          <p:nvPr>
            <p:ph idx="12" type="sldNum"/>
          </p:nvPr>
        </p:nvSpPr>
        <p:spPr>
          <a:xfrm>
            <a:off x="8077200" y="1430866"/>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pic>
        <p:nvPicPr>
          <p:cNvPr id="163" name="Google Shape;163;g8bbfa7c4b1_1_2566"/>
          <p:cNvPicPr preferRelativeResize="0"/>
          <p:nvPr/>
        </p:nvPicPr>
        <p:blipFill rotWithShape="1">
          <a:blip r:embed="rId3">
            <a:alphaModFix/>
          </a:blip>
          <a:srcRect b="0" l="0" r="0" t="0"/>
          <a:stretch/>
        </p:blipFill>
        <p:spPr>
          <a:xfrm>
            <a:off x="10229431" y="6301551"/>
            <a:ext cx="1962571" cy="534788"/>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4" name="Shape 24"/>
        <p:cNvGrpSpPr/>
        <p:nvPr/>
      </p:nvGrpSpPr>
      <p:grpSpPr>
        <a:xfrm>
          <a:off x="0" y="0"/>
          <a:ext cx="0" cy="0"/>
          <a:chOff x="0" y="0"/>
          <a:chExt cx="0" cy="0"/>
        </a:xfrm>
      </p:grpSpPr>
      <p:sp>
        <p:nvSpPr>
          <p:cNvPr id="25" name="Google Shape;25;p97"/>
          <p:cNvSpPr txBox="1"/>
          <p:nvPr>
            <p:ph type="title"/>
          </p:nvPr>
        </p:nvSpPr>
        <p:spPr>
          <a:xfrm>
            <a:off x="2895600" y="764373"/>
            <a:ext cx="8610600" cy="1293028"/>
          </a:xfrm>
          <a:prstGeom prst="rect">
            <a:avLst/>
          </a:prstGeom>
          <a:noFill/>
          <a:ln>
            <a:noFill/>
          </a:ln>
        </p:spPr>
        <p:txBody>
          <a:bodyPr anchorCtr="0" anchor="ctr" bIns="45700" lIns="91425" spcFirstLastPara="1" rIns="91425" wrap="square" tIns="45700">
            <a:normAutofit/>
          </a:bodyPr>
          <a:lstStyle>
            <a:lvl1pPr lvl="0" algn="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6" name="Google Shape;26;p97"/>
          <p:cNvSpPr txBox="1"/>
          <p:nvPr>
            <p:ph idx="1" type="body"/>
          </p:nvPr>
        </p:nvSpPr>
        <p:spPr>
          <a:xfrm>
            <a:off x="685800" y="2194560"/>
            <a:ext cx="10820400" cy="40241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7" name="Google Shape;27;p97"/>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97"/>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97"/>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64" name="Shape 164"/>
        <p:cNvGrpSpPr/>
        <p:nvPr/>
      </p:nvGrpSpPr>
      <p:grpSpPr>
        <a:xfrm>
          <a:off x="0" y="0"/>
          <a:ext cx="0" cy="0"/>
          <a:chOff x="0" y="0"/>
          <a:chExt cx="0" cy="0"/>
        </a:xfrm>
      </p:grpSpPr>
      <p:sp>
        <p:nvSpPr>
          <p:cNvPr id="165" name="Google Shape;165;g8bbfa7c4b1_1_2574"/>
          <p:cNvSpPr txBox="1"/>
          <p:nvPr>
            <p:ph type="title"/>
          </p:nvPr>
        </p:nvSpPr>
        <p:spPr>
          <a:xfrm>
            <a:off x="2895600" y="764373"/>
            <a:ext cx="8610600" cy="1293000"/>
          </a:xfrm>
          <a:prstGeom prst="rect">
            <a:avLst/>
          </a:prstGeom>
          <a:noFill/>
          <a:ln>
            <a:noFill/>
          </a:ln>
        </p:spPr>
        <p:txBody>
          <a:bodyPr anchorCtr="0" anchor="ctr" bIns="45700" lIns="91425" spcFirstLastPara="1" rIns="91425" wrap="square" tIns="45700">
            <a:noAutofit/>
          </a:bodyPr>
          <a:lstStyle>
            <a:lvl1pPr lvl="0" rtl="0" algn="r">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66" name="Google Shape;166;g8bbfa7c4b1_1_2574"/>
          <p:cNvSpPr txBox="1"/>
          <p:nvPr>
            <p:ph idx="1" type="body"/>
          </p:nvPr>
        </p:nvSpPr>
        <p:spPr>
          <a:xfrm>
            <a:off x="685800" y="2194560"/>
            <a:ext cx="10820400" cy="40242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67" name="Google Shape;167;g8bbfa7c4b1_1_2574"/>
          <p:cNvSpPr txBox="1"/>
          <p:nvPr>
            <p:ph idx="10" type="dt"/>
          </p:nvPr>
        </p:nvSpPr>
        <p:spPr>
          <a:xfrm>
            <a:off x="8595360" y="6356350"/>
            <a:ext cx="29109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68" name="Google Shape;168;g8bbfa7c4b1_1_2574"/>
          <p:cNvSpPr txBox="1"/>
          <p:nvPr>
            <p:ph idx="11" type="ftr"/>
          </p:nvPr>
        </p:nvSpPr>
        <p:spPr>
          <a:xfrm>
            <a:off x="685800" y="6355845"/>
            <a:ext cx="7772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69" name="Google Shape;169;g8bbfa7c4b1_1_2574"/>
          <p:cNvSpPr txBox="1"/>
          <p:nvPr>
            <p:ph idx="12" type="sldNum"/>
          </p:nvPr>
        </p:nvSpPr>
        <p:spPr>
          <a:xfrm>
            <a:off x="8763000" y="38100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70" name="Shape 170"/>
        <p:cNvGrpSpPr/>
        <p:nvPr/>
      </p:nvGrpSpPr>
      <p:grpSpPr>
        <a:xfrm>
          <a:off x="0" y="0"/>
          <a:ext cx="0" cy="0"/>
          <a:chOff x="0" y="0"/>
          <a:chExt cx="0" cy="0"/>
        </a:xfrm>
      </p:grpSpPr>
      <p:sp>
        <p:nvSpPr>
          <p:cNvPr id="171" name="Google Shape;171;g8bbfa7c4b1_1_2580"/>
          <p:cNvSpPr txBox="1"/>
          <p:nvPr>
            <p:ph type="title"/>
          </p:nvPr>
        </p:nvSpPr>
        <p:spPr>
          <a:xfrm>
            <a:off x="415600" y="496967"/>
            <a:ext cx="11360700" cy="860100"/>
          </a:xfrm>
          <a:prstGeom prst="rect">
            <a:avLst/>
          </a:prstGeom>
          <a:noFill/>
          <a:ln>
            <a:noFill/>
          </a:ln>
        </p:spPr>
        <p:txBody>
          <a:bodyPr anchorCtr="0" anchor="t" bIns="91425" lIns="91425" spcFirstLastPara="1" rIns="91425" wrap="square" tIns="91425">
            <a:noAutofit/>
          </a:bodyPr>
          <a:lstStyle>
            <a:lvl1pPr lvl="0" rtl="0" algn="r">
              <a:lnSpc>
                <a:spcPct val="90000"/>
              </a:lnSpc>
              <a:spcBef>
                <a:spcPts val="0"/>
              </a:spcBef>
              <a:spcAft>
                <a:spcPts val="0"/>
              </a:spcAft>
              <a:buClr>
                <a:schemeClr val="dk1"/>
              </a:buClr>
              <a:buSzPts val="3200"/>
              <a:buFont typeface="Century Gothic"/>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p:txBody>
      </p:sp>
      <p:sp>
        <p:nvSpPr>
          <p:cNvPr id="172" name="Google Shape;172;g8bbfa7c4b1_1_2580"/>
          <p:cNvSpPr txBox="1"/>
          <p:nvPr>
            <p:ph idx="1" type="body"/>
          </p:nvPr>
        </p:nvSpPr>
        <p:spPr>
          <a:xfrm>
            <a:off x="415600" y="1890400"/>
            <a:ext cx="11360700" cy="4201200"/>
          </a:xfrm>
          <a:prstGeom prst="rect">
            <a:avLst/>
          </a:prstGeom>
          <a:noFill/>
          <a:ln>
            <a:noFill/>
          </a:ln>
        </p:spPr>
        <p:txBody>
          <a:bodyPr anchorCtr="0" anchor="t" bIns="91425" lIns="91425" spcFirstLastPara="1" rIns="91425" wrap="square" tIns="91425">
            <a:noAutofit/>
          </a:bodyPr>
          <a:lstStyle>
            <a:lvl1pPr indent="-342900" lvl="0" marL="457200" rtl="0" algn="l">
              <a:lnSpc>
                <a:spcPct val="90000"/>
              </a:lnSpc>
              <a:spcBef>
                <a:spcPts val="0"/>
              </a:spcBef>
              <a:spcAft>
                <a:spcPts val="0"/>
              </a:spcAft>
              <a:buClr>
                <a:schemeClr val="dk1"/>
              </a:buClr>
              <a:buSzPts val="1800"/>
              <a:buChar char="●"/>
              <a:defRPr/>
            </a:lvl1pPr>
            <a:lvl2pPr indent="-317500" lvl="1" marL="914400" rtl="0" algn="l">
              <a:lnSpc>
                <a:spcPct val="90000"/>
              </a:lnSpc>
              <a:spcBef>
                <a:spcPts val="2133"/>
              </a:spcBef>
              <a:spcAft>
                <a:spcPts val="0"/>
              </a:spcAft>
              <a:buClr>
                <a:schemeClr val="dk1"/>
              </a:buClr>
              <a:buSzPts val="1400"/>
              <a:buChar char="○"/>
              <a:defRPr/>
            </a:lvl2pPr>
            <a:lvl3pPr indent="-317500" lvl="2" marL="1371600" rtl="0" algn="l">
              <a:lnSpc>
                <a:spcPct val="90000"/>
              </a:lnSpc>
              <a:spcBef>
                <a:spcPts val="2133"/>
              </a:spcBef>
              <a:spcAft>
                <a:spcPts val="0"/>
              </a:spcAft>
              <a:buClr>
                <a:schemeClr val="dk1"/>
              </a:buClr>
              <a:buSzPts val="1400"/>
              <a:buChar char="■"/>
              <a:defRPr/>
            </a:lvl3pPr>
            <a:lvl4pPr indent="-317500" lvl="3" marL="1828800" rtl="0" algn="l">
              <a:lnSpc>
                <a:spcPct val="90000"/>
              </a:lnSpc>
              <a:spcBef>
                <a:spcPts val="2133"/>
              </a:spcBef>
              <a:spcAft>
                <a:spcPts val="0"/>
              </a:spcAft>
              <a:buClr>
                <a:schemeClr val="dk1"/>
              </a:buClr>
              <a:buSzPts val="1400"/>
              <a:buChar char="●"/>
              <a:defRPr/>
            </a:lvl4pPr>
            <a:lvl5pPr indent="-317500" lvl="4" marL="2286000" rtl="0" algn="l">
              <a:lnSpc>
                <a:spcPct val="90000"/>
              </a:lnSpc>
              <a:spcBef>
                <a:spcPts val="2133"/>
              </a:spcBef>
              <a:spcAft>
                <a:spcPts val="0"/>
              </a:spcAft>
              <a:buClr>
                <a:schemeClr val="dk1"/>
              </a:buClr>
              <a:buSzPts val="1400"/>
              <a:buChar char="○"/>
              <a:defRPr/>
            </a:lvl5pPr>
            <a:lvl6pPr indent="-317500" lvl="5" marL="2743200" rtl="0" algn="l">
              <a:lnSpc>
                <a:spcPct val="90000"/>
              </a:lnSpc>
              <a:spcBef>
                <a:spcPts val="2133"/>
              </a:spcBef>
              <a:spcAft>
                <a:spcPts val="0"/>
              </a:spcAft>
              <a:buClr>
                <a:schemeClr val="dk1"/>
              </a:buClr>
              <a:buSzPts val="1400"/>
              <a:buChar char="■"/>
              <a:defRPr/>
            </a:lvl6pPr>
            <a:lvl7pPr indent="-317500" lvl="6" marL="3200400" rtl="0" algn="l">
              <a:lnSpc>
                <a:spcPct val="90000"/>
              </a:lnSpc>
              <a:spcBef>
                <a:spcPts val="2133"/>
              </a:spcBef>
              <a:spcAft>
                <a:spcPts val="0"/>
              </a:spcAft>
              <a:buClr>
                <a:schemeClr val="dk1"/>
              </a:buClr>
              <a:buSzPts val="1400"/>
              <a:buChar char="●"/>
              <a:defRPr/>
            </a:lvl7pPr>
            <a:lvl8pPr indent="-317500" lvl="7" marL="3657600" rtl="0" algn="l">
              <a:lnSpc>
                <a:spcPct val="90000"/>
              </a:lnSpc>
              <a:spcBef>
                <a:spcPts val="2133"/>
              </a:spcBef>
              <a:spcAft>
                <a:spcPts val="0"/>
              </a:spcAft>
              <a:buClr>
                <a:schemeClr val="dk1"/>
              </a:buClr>
              <a:buSzPts val="1400"/>
              <a:buChar char="○"/>
              <a:defRPr/>
            </a:lvl8pPr>
            <a:lvl9pPr indent="-317500" lvl="8" marL="4114800" rtl="0" algn="l">
              <a:lnSpc>
                <a:spcPct val="90000"/>
              </a:lnSpc>
              <a:spcBef>
                <a:spcPts val="2133"/>
              </a:spcBef>
              <a:spcAft>
                <a:spcPts val="2133"/>
              </a:spcAft>
              <a:buClr>
                <a:schemeClr val="dk1"/>
              </a:buClr>
              <a:buSzPts val="1400"/>
              <a:buChar char="■"/>
              <a:defRPr/>
            </a:lvl9pPr>
          </a:lstStyle>
          <a:p/>
        </p:txBody>
      </p:sp>
      <p:sp>
        <p:nvSpPr>
          <p:cNvPr id="173" name="Google Shape;173;g8bbfa7c4b1_1_2580"/>
          <p:cNvSpPr txBox="1"/>
          <p:nvPr>
            <p:ph idx="12" type="sldNum"/>
          </p:nvPr>
        </p:nvSpPr>
        <p:spPr>
          <a:xfrm>
            <a:off x="11296611" y="6217623"/>
            <a:ext cx="731700" cy="524700"/>
          </a:xfrm>
          <a:prstGeom prst="rect">
            <a:avLst/>
          </a:prstGeom>
          <a:noFill/>
          <a:ln>
            <a:noFill/>
          </a:ln>
        </p:spPr>
        <p:txBody>
          <a:bodyPr anchorCtr="0" anchor="ctr" bIns="91425" lIns="91425" spcFirstLastPara="1" rIns="91425" wrap="square" tIns="91425">
            <a:noAutofit/>
          </a:bodyPr>
          <a:lstStyle>
            <a:lvl1pPr indent="0" lvl="0" marL="0" rtl="0" algn="r">
              <a:buClr>
                <a:srgbClr val="888888"/>
              </a:buClr>
              <a:buSzPts val="1050"/>
              <a:buFont typeface="Century Gothic"/>
              <a:buNone/>
              <a:defRPr b="0" i="0" sz="1050" u="none" cap="none" strike="noStrike">
                <a:solidFill>
                  <a:srgbClr val="888888"/>
                </a:solidFill>
                <a:latin typeface="Century Gothic"/>
                <a:ea typeface="Century Gothic"/>
                <a:cs typeface="Century Gothic"/>
                <a:sym typeface="Century Gothic"/>
              </a:defRPr>
            </a:lvl1pPr>
            <a:lvl2pPr indent="0" lvl="1" marL="0" rtl="0" algn="r">
              <a:buClr>
                <a:srgbClr val="888888"/>
              </a:buClr>
              <a:buSzPts val="1050"/>
              <a:buFont typeface="Century Gothic"/>
              <a:buNone/>
              <a:defRPr b="0" i="0" sz="1050" u="none" cap="none" strike="noStrike">
                <a:solidFill>
                  <a:srgbClr val="888888"/>
                </a:solidFill>
                <a:latin typeface="Century Gothic"/>
                <a:ea typeface="Century Gothic"/>
                <a:cs typeface="Century Gothic"/>
                <a:sym typeface="Century Gothic"/>
              </a:defRPr>
            </a:lvl2pPr>
            <a:lvl3pPr indent="0" lvl="2" marL="0" rtl="0" algn="r">
              <a:buClr>
                <a:srgbClr val="888888"/>
              </a:buClr>
              <a:buSzPts val="1050"/>
              <a:buFont typeface="Century Gothic"/>
              <a:buNone/>
              <a:defRPr b="0" i="0" sz="1050" u="none" cap="none" strike="noStrike">
                <a:solidFill>
                  <a:srgbClr val="888888"/>
                </a:solidFill>
                <a:latin typeface="Century Gothic"/>
                <a:ea typeface="Century Gothic"/>
                <a:cs typeface="Century Gothic"/>
                <a:sym typeface="Century Gothic"/>
              </a:defRPr>
            </a:lvl3pPr>
            <a:lvl4pPr indent="0" lvl="3" marL="0" rtl="0" algn="r">
              <a:buClr>
                <a:srgbClr val="888888"/>
              </a:buClr>
              <a:buSzPts val="1050"/>
              <a:buFont typeface="Century Gothic"/>
              <a:buNone/>
              <a:defRPr b="0" i="0" sz="1050" u="none" cap="none" strike="noStrike">
                <a:solidFill>
                  <a:srgbClr val="888888"/>
                </a:solidFill>
                <a:latin typeface="Century Gothic"/>
                <a:ea typeface="Century Gothic"/>
                <a:cs typeface="Century Gothic"/>
                <a:sym typeface="Century Gothic"/>
              </a:defRPr>
            </a:lvl4pPr>
            <a:lvl5pPr indent="0" lvl="4" marL="0" rtl="0" algn="r">
              <a:buClr>
                <a:srgbClr val="888888"/>
              </a:buClr>
              <a:buSzPts val="1050"/>
              <a:buFont typeface="Century Gothic"/>
              <a:buNone/>
              <a:defRPr b="0" i="0" sz="1050" u="none" cap="none" strike="noStrike">
                <a:solidFill>
                  <a:srgbClr val="888888"/>
                </a:solidFill>
                <a:latin typeface="Century Gothic"/>
                <a:ea typeface="Century Gothic"/>
                <a:cs typeface="Century Gothic"/>
                <a:sym typeface="Century Gothic"/>
              </a:defRPr>
            </a:lvl5pPr>
            <a:lvl6pPr indent="0" lvl="5" marL="0" rtl="0" algn="r">
              <a:buClr>
                <a:srgbClr val="888888"/>
              </a:buClr>
              <a:buSzPts val="1050"/>
              <a:buFont typeface="Century Gothic"/>
              <a:buNone/>
              <a:defRPr b="0" i="0" sz="1050" u="none" cap="none" strike="noStrike">
                <a:solidFill>
                  <a:srgbClr val="888888"/>
                </a:solidFill>
                <a:latin typeface="Century Gothic"/>
                <a:ea typeface="Century Gothic"/>
                <a:cs typeface="Century Gothic"/>
                <a:sym typeface="Century Gothic"/>
              </a:defRPr>
            </a:lvl6pPr>
            <a:lvl7pPr indent="0" lvl="6" marL="0" rtl="0" algn="r">
              <a:buClr>
                <a:srgbClr val="888888"/>
              </a:buClr>
              <a:buSzPts val="1050"/>
              <a:buFont typeface="Century Gothic"/>
              <a:buNone/>
              <a:defRPr b="0" i="0" sz="1050" u="none" cap="none" strike="noStrike">
                <a:solidFill>
                  <a:srgbClr val="888888"/>
                </a:solidFill>
                <a:latin typeface="Century Gothic"/>
                <a:ea typeface="Century Gothic"/>
                <a:cs typeface="Century Gothic"/>
                <a:sym typeface="Century Gothic"/>
              </a:defRPr>
            </a:lvl7pPr>
            <a:lvl8pPr indent="0" lvl="7" marL="0" rtl="0" algn="r">
              <a:buClr>
                <a:srgbClr val="888888"/>
              </a:buClr>
              <a:buSzPts val="1050"/>
              <a:buFont typeface="Century Gothic"/>
              <a:buNone/>
              <a:defRPr b="0" i="0" sz="1050" u="none" cap="none" strike="noStrike">
                <a:solidFill>
                  <a:srgbClr val="888888"/>
                </a:solidFill>
                <a:latin typeface="Century Gothic"/>
                <a:ea typeface="Century Gothic"/>
                <a:cs typeface="Century Gothic"/>
                <a:sym typeface="Century Gothic"/>
              </a:defRPr>
            </a:lvl8pPr>
            <a:lvl9pPr indent="0" lvl="8" marL="0" rtl="0" algn="r">
              <a:buClr>
                <a:srgbClr val="888888"/>
              </a:buClr>
              <a:buSzPts val="1050"/>
              <a:buFont typeface="Century Gothic"/>
              <a:buNone/>
              <a:defRPr b="0" i="0" sz="105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74" name="Shape 174"/>
        <p:cNvGrpSpPr/>
        <p:nvPr/>
      </p:nvGrpSpPr>
      <p:grpSpPr>
        <a:xfrm>
          <a:off x="0" y="0"/>
          <a:ext cx="0" cy="0"/>
          <a:chOff x="0" y="0"/>
          <a:chExt cx="0" cy="0"/>
        </a:xfrm>
      </p:grpSpPr>
      <p:pic>
        <p:nvPicPr>
          <p:cNvPr descr="C2-HD-BTM.png" id="175" name="Google Shape;175;g8bbfa7c4b1_1_2584"/>
          <p:cNvPicPr preferRelativeResize="0"/>
          <p:nvPr/>
        </p:nvPicPr>
        <p:blipFill rotWithShape="1">
          <a:blip r:embed="rId2">
            <a:alphaModFix/>
          </a:blip>
          <a:srcRect b="0" l="0" r="0" t="0"/>
          <a:stretch/>
        </p:blipFill>
        <p:spPr>
          <a:xfrm>
            <a:off x="0" y="4375150"/>
            <a:ext cx="12192000" cy="2482850"/>
          </a:xfrm>
          <a:prstGeom prst="rect">
            <a:avLst/>
          </a:prstGeom>
          <a:noFill/>
          <a:ln>
            <a:noFill/>
          </a:ln>
        </p:spPr>
      </p:pic>
      <p:sp>
        <p:nvSpPr>
          <p:cNvPr id="176" name="Google Shape;176;g8bbfa7c4b1_1_2584"/>
          <p:cNvSpPr txBox="1"/>
          <p:nvPr>
            <p:ph type="title"/>
          </p:nvPr>
        </p:nvSpPr>
        <p:spPr>
          <a:xfrm>
            <a:off x="685800" y="753533"/>
            <a:ext cx="10820400" cy="2802000"/>
          </a:xfrm>
          <a:prstGeom prst="rect">
            <a:avLst/>
          </a:prstGeom>
          <a:noFill/>
          <a:ln>
            <a:noFill/>
          </a:ln>
        </p:spPr>
        <p:txBody>
          <a:bodyPr anchorCtr="0" anchor="b" bIns="45700" lIns="91425" spcFirstLastPara="1" rIns="91425" wrap="square" tIns="45700">
            <a:noAutofit/>
          </a:bodyPr>
          <a:lstStyle>
            <a:lvl1pPr lvl="0" rtl="0" algn="r">
              <a:lnSpc>
                <a:spcPct val="90000"/>
              </a:lnSpc>
              <a:spcBef>
                <a:spcPts val="0"/>
              </a:spcBef>
              <a:spcAft>
                <a:spcPts val="0"/>
              </a:spcAft>
              <a:buClr>
                <a:schemeClr val="dk1"/>
              </a:buClr>
              <a:buSzPts val="4000"/>
              <a:buFont typeface="Century Gothic"/>
              <a:buNone/>
              <a:defRPr sz="4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77" name="Google Shape;177;g8bbfa7c4b1_1_2584"/>
          <p:cNvSpPr txBox="1"/>
          <p:nvPr>
            <p:ph idx="1" type="body"/>
          </p:nvPr>
        </p:nvSpPr>
        <p:spPr>
          <a:xfrm>
            <a:off x="1024467" y="3641725"/>
            <a:ext cx="10490100" cy="955800"/>
          </a:xfrm>
          <a:prstGeom prst="rect">
            <a:avLst/>
          </a:prstGeom>
          <a:noFill/>
          <a:ln>
            <a:noFill/>
          </a:ln>
        </p:spPr>
        <p:txBody>
          <a:bodyPr anchorCtr="0" anchor="t" bIns="45700" lIns="91425" spcFirstLastPara="1" rIns="91425" wrap="square" tIns="45700">
            <a:noAutofit/>
          </a:bodyPr>
          <a:lstStyle>
            <a:lvl1pPr indent="-228600" lvl="0" marL="457200" rtl="0" algn="r">
              <a:lnSpc>
                <a:spcPct val="90000"/>
              </a:lnSpc>
              <a:spcBef>
                <a:spcPts val="1000"/>
              </a:spcBef>
              <a:spcAft>
                <a:spcPts val="0"/>
              </a:spcAft>
              <a:buClr>
                <a:srgbClr val="888888"/>
              </a:buClr>
              <a:buSzPts val="2200"/>
              <a:buNone/>
              <a:defRPr sz="2200">
                <a:solidFill>
                  <a:srgbClr val="888888"/>
                </a:solidFill>
              </a:defRPr>
            </a:lvl1pPr>
            <a:lvl2pPr indent="-228600" lvl="1" marL="914400" rtl="0" algn="l">
              <a:lnSpc>
                <a:spcPct val="90000"/>
              </a:lnSpc>
              <a:spcBef>
                <a:spcPts val="500"/>
              </a:spcBef>
              <a:spcAft>
                <a:spcPts val="0"/>
              </a:spcAft>
              <a:buClr>
                <a:srgbClr val="888888"/>
              </a:buClr>
              <a:buSzPts val="2000"/>
              <a:buNone/>
              <a:defRPr sz="2000">
                <a:solidFill>
                  <a:srgbClr val="888888"/>
                </a:solidFill>
              </a:defRPr>
            </a:lvl2pPr>
            <a:lvl3pPr indent="-228600" lvl="2" marL="1371600" rtl="0" algn="l">
              <a:lnSpc>
                <a:spcPct val="90000"/>
              </a:lnSpc>
              <a:spcBef>
                <a:spcPts val="500"/>
              </a:spcBef>
              <a:spcAft>
                <a:spcPts val="0"/>
              </a:spcAft>
              <a:buClr>
                <a:srgbClr val="888888"/>
              </a:buClr>
              <a:buSzPts val="1800"/>
              <a:buNone/>
              <a:defRPr sz="1800">
                <a:solidFill>
                  <a:srgbClr val="888888"/>
                </a:solidFill>
              </a:defRPr>
            </a:lvl3pPr>
            <a:lvl4pPr indent="-228600" lvl="3" marL="1828800" rtl="0" algn="l">
              <a:lnSpc>
                <a:spcPct val="90000"/>
              </a:lnSpc>
              <a:spcBef>
                <a:spcPts val="500"/>
              </a:spcBef>
              <a:spcAft>
                <a:spcPts val="0"/>
              </a:spcAft>
              <a:buClr>
                <a:srgbClr val="888888"/>
              </a:buClr>
              <a:buSzPts val="1600"/>
              <a:buNone/>
              <a:defRPr sz="1600">
                <a:solidFill>
                  <a:srgbClr val="888888"/>
                </a:solidFill>
              </a:defRPr>
            </a:lvl4pPr>
            <a:lvl5pPr indent="-228600" lvl="4" marL="2286000" rtl="0" algn="l">
              <a:lnSpc>
                <a:spcPct val="90000"/>
              </a:lnSpc>
              <a:spcBef>
                <a:spcPts val="500"/>
              </a:spcBef>
              <a:spcAft>
                <a:spcPts val="0"/>
              </a:spcAft>
              <a:buClr>
                <a:srgbClr val="888888"/>
              </a:buClr>
              <a:buSzPts val="1600"/>
              <a:buNone/>
              <a:defRPr sz="1600">
                <a:solidFill>
                  <a:srgbClr val="888888"/>
                </a:solidFill>
              </a:defRPr>
            </a:lvl5pPr>
            <a:lvl6pPr indent="-228600" lvl="5" marL="2743200" rtl="0" algn="l">
              <a:lnSpc>
                <a:spcPct val="90000"/>
              </a:lnSpc>
              <a:spcBef>
                <a:spcPts val="500"/>
              </a:spcBef>
              <a:spcAft>
                <a:spcPts val="0"/>
              </a:spcAft>
              <a:buClr>
                <a:srgbClr val="888888"/>
              </a:buClr>
              <a:buSzPts val="1600"/>
              <a:buNone/>
              <a:defRPr sz="1600">
                <a:solidFill>
                  <a:srgbClr val="888888"/>
                </a:solidFill>
              </a:defRPr>
            </a:lvl6pPr>
            <a:lvl7pPr indent="-228600" lvl="6" marL="3200400" rtl="0" algn="l">
              <a:lnSpc>
                <a:spcPct val="90000"/>
              </a:lnSpc>
              <a:spcBef>
                <a:spcPts val="500"/>
              </a:spcBef>
              <a:spcAft>
                <a:spcPts val="0"/>
              </a:spcAft>
              <a:buClr>
                <a:srgbClr val="888888"/>
              </a:buClr>
              <a:buSzPts val="1600"/>
              <a:buNone/>
              <a:defRPr sz="1600">
                <a:solidFill>
                  <a:srgbClr val="888888"/>
                </a:solidFill>
              </a:defRPr>
            </a:lvl7pPr>
            <a:lvl8pPr indent="-228600" lvl="7" marL="3657600" rtl="0" algn="l">
              <a:lnSpc>
                <a:spcPct val="90000"/>
              </a:lnSpc>
              <a:spcBef>
                <a:spcPts val="500"/>
              </a:spcBef>
              <a:spcAft>
                <a:spcPts val="0"/>
              </a:spcAft>
              <a:buClr>
                <a:srgbClr val="888888"/>
              </a:buClr>
              <a:buSzPts val="1600"/>
              <a:buNone/>
              <a:defRPr sz="1600">
                <a:solidFill>
                  <a:srgbClr val="888888"/>
                </a:solidFill>
              </a:defRPr>
            </a:lvl8pPr>
            <a:lvl9pPr indent="-228600" lvl="8" marL="4114800" rtl="0" algn="l">
              <a:lnSpc>
                <a:spcPct val="90000"/>
              </a:lnSpc>
              <a:spcBef>
                <a:spcPts val="500"/>
              </a:spcBef>
              <a:spcAft>
                <a:spcPts val="0"/>
              </a:spcAft>
              <a:buClr>
                <a:srgbClr val="888888"/>
              </a:buClr>
              <a:buSzPts val="1600"/>
              <a:buNone/>
              <a:defRPr sz="1600">
                <a:solidFill>
                  <a:srgbClr val="888888"/>
                </a:solidFill>
              </a:defRPr>
            </a:lvl9pPr>
          </a:lstStyle>
          <a:p/>
        </p:txBody>
      </p:sp>
      <p:sp>
        <p:nvSpPr>
          <p:cNvPr id="178" name="Google Shape;178;g8bbfa7c4b1_1_2584"/>
          <p:cNvSpPr txBox="1"/>
          <p:nvPr>
            <p:ph idx="10" type="dt"/>
          </p:nvPr>
        </p:nvSpPr>
        <p:spPr>
          <a:xfrm>
            <a:off x="7814452" y="381000"/>
            <a:ext cx="29109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79" name="Google Shape;179;g8bbfa7c4b1_1_2584"/>
          <p:cNvSpPr txBox="1"/>
          <p:nvPr>
            <p:ph idx="11" type="ftr"/>
          </p:nvPr>
        </p:nvSpPr>
        <p:spPr>
          <a:xfrm>
            <a:off x="685800" y="381001"/>
            <a:ext cx="6991500" cy="3642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80" name="Google Shape;180;g8bbfa7c4b1_1_2584"/>
          <p:cNvSpPr txBox="1"/>
          <p:nvPr>
            <p:ph idx="12" type="sldNum"/>
          </p:nvPr>
        </p:nvSpPr>
        <p:spPr>
          <a:xfrm>
            <a:off x="10862452" y="381000"/>
            <a:ext cx="6438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1_Two Content" type="twoObj">
  <p:cSld name="TWO_OBJECTS">
    <p:spTree>
      <p:nvGrpSpPr>
        <p:cNvPr id="181" name="Shape 181"/>
        <p:cNvGrpSpPr/>
        <p:nvPr/>
      </p:nvGrpSpPr>
      <p:grpSpPr>
        <a:xfrm>
          <a:off x="0" y="0"/>
          <a:ext cx="0" cy="0"/>
          <a:chOff x="0" y="0"/>
          <a:chExt cx="0" cy="0"/>
        </a:xfrm>
      </p:grpSpPr>
      <p:sp>
        <p:nvSpPr>
          <p:cNvPr id="182" name="Google Shape;182;g8bbfa7c4b1_1_2591"/>
          <p:cNvSpPr txBox="1"/>
          <p:nvPr>
            <p:ph type="title"/>
          </p:nvPr>
        </p:nvSpPr>
        <p:spPr>
          <a:xfrm>
            <a:off x="2895600" y="764373"/>
            <a:ext cx="8610600" cy="1293000"/>
          </a:xfrm>
          <a:prstGeom prst="rect">
            <a:avLst/>
          </a:prstGeom>
          <a:noFill/>
          <a:ln>
            <a:noFill/>
          </a:ln>
        </p:spPr>
        <p:txBody>
          <a:bodyPr anchorCtr="0" anchor="ctr" bIns="45700" lIns="91425" spcFirstLastPara="1" rIns="91425" wrap="square" tIns="45700">
            <a:noAutofit/>
          </a:bodyPr>
          <a:lstStyle>
            <a:lvl1pPr lvl="0" rtl="0" algn="r">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83" name="Google Shape;183;g8bbfa7c4b1_1_2591"/>
          <p:cNvSpPr txBox="1"/>
          <p:nvPr>
            <p:ph idx="10" type="dt"/>
          </p:nvPr>
        </p:nvSpPr>
        <p:spPr>
          <a:xfrm>
            <a:off x="8595360" y="6356350"/>
            <a:ext cx="29109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84" name="Google Shape;184;g8bbfa7c4b1_1_2591"/>
          <p:cNvSpPr txBox="1"/>
          <p:nvPr>
            <p:ph idx="11" type="ftr"/>
          </p:nvPr>
        </p:nvSpPr>
        <p:spPr>
          <a:xfrm>
            <a:off x="685800" y="6355845"/>
            <a:ext cx="7772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85" name="Google Shape;185;g8bbfa7c4b1_1_2591"/>
          <p:cNvSpPr txBox="1"/>
          <p:nvPr>
            <p:ph idx="12" type="sldNum"/>
          </p:nvPr>
        </p:nvSpPr>
        <p:spPr>
          <a:xfrm>
            <a:off x="8763000" y="38100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186" name="Google Shape;186;g8bbfa7c4b1_1_2591"/>
          <p:cNvSpPr txBox="1"/>
          <p:nvPr>
            <p:ph idx="1" type="body"/>
          </p:nvPr>
        </p:nvSpPr>
        <p:spPr>
          <a:xfrm>
            <a:off x="902207" y="2679192"/>
            <a:ext cx="5096400" cy="34473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87" name="Google Shape;187;g8bbfa7c4b1_1_2591"/>
          <p:cNvSpPr txBox="1"/>
          <p:nvPr>
            <p:ph idx="2" type="body"/>
          </p:nvPr>
        </p:nvSpPr>
        <p:spPr>
          <a:xfrm>
            <a:off x="6193536" y="2679192"/>
            <a:ext cx="5096400" cy="34473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88" name="Shape 188"/>
        <p:cNvGrpSpPr/>
        <p:nvPr/>
      </p:nvGrpSpPr>
      <p:grpSpPr>
        <a:xfrm>
          <a:off x="0" y="0"/>
          <a:ext cx="0" cy="0"/>
          <a:chOff x="0" y="0"/>
          <a:chExt cx="0" cy="0"/>
        </a:xfrm>
      </p:grpSpPr>
      <p:sp>
        <p:nvSpPr>
          <p:cNvPr id="189" name="Google Shape;189;g8bbfa7c4b1_1_2598"/>
          <p:cNvSpPr txBox="1"/>
          <p:nvPr>
            <p:ph type="title"/>
          </p:nvPr>
        </p:nvSpPr>
        <p:spPr>
          <a:xfrm>
            <a:off x="2895600" y="764373"/>
            <a:ext cx="8610600" cy="1293000"/>
          </a:xfrm>
          <a:prstGeom prst="rect">
            <a:avLst/>
          </a:prstGeom>
          <a:noFill/>
          <a:ln>
            <a:noFill/>
          </a:ln>
        </p:spPr>
        <p:txBody>
          <a:bodyPr anchorCtr="0" anchor="ctr" bIns="45700" lIns="91425" spcFirstLastPara="1" rIns="91425" wrap="square" tIns="45700">
            <a:noAutofit/>
          </a:bodyPr>
          <a:lstStyle>
            <a:lvl1pPr lvl="0" rtl="0" algn="r">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90" name="Google Shape;190;g8bbfa7c4b1_1_2598"/>
          <p:cNvSpPr txBox="1"/>
          <p:nvPr>
            <p:ph idx="10" type="dt"/>
          </p:nvPr>
        </p:nvSpPr>
        <p:spPr>
          <a:xfrm>
            <a:off x="8595360" y="6356350"/>
            <a:ext cx="29109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91" name="Google Shape;191;g8bbfa7c4b1_1_2598"/>
          <p:cNvSpPr txBox="1"/>
          <p:nvPr>
            <p:ph idx="11" type="ftr"/>
          </p:nvPr>
        </p:nvSpPr>
        <p:spPr>
          <a:xfrm>
            <a:off x="685800" y="6355845"/>
            <a:ext cx="7772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92" name="Google Shape;192;g8bbfa7c4b1_1_2598"/>
          <p:cNvSpPr txBox="1"/>
          <p:nvPr>
            <p:ph idx="12" type="sldNum"/>
          </p:nvPr>
        </p:nvSpPr>
        <p:spPr>
          <a:xfrm>
            <a:off x="8763000" y="38100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93" name="Shape 193"/>
        <p:cNvGrpSpPr/>
        <p:nvPr/>
      </p:nvGrpSpPr>
      <p:grpSpPr>
        <a:xfrm>
          <a:off x="0" y="0"/>
          <a:ext cx="0" cy="0"/>
          <a:chOff x="0" y="0"/>
          <a:chExt cx="0" cy="0"/>
        </a:xfrm>
      </p:grpSpPr>
      <p:sp>
        <p:nvSpPr>
          <p:cNvPr id="194" name="Google Shape;194;g8bbfa7c4b1_1_2603"/>
          <p:cNvSpPr txBox="1"/>
          <p:nvPr>
            <p:ph idx="10" type="dt"/>
          </p:nvPr>
        </p:nvSpPr>
        <p:spPr>
          <a:xfrm>
            <a:off x="8595360" y="6356350"/>
            <a:ext cx="29109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95" name="Google Shape;195;g8bbfa7c4b1_1_2603"/>
          <p:cNvSpPr txBox="1"/>
          <p:nvPr>
            <p:ph idx="11" type="ftr"/>
          </p:nvPr>
        </p:nvSpPr>
        <p:spPr>
          <a:xfrm>
            <a:off x="685800" y="6355845"/>
            <a:ext cx="7772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96" name="Google Shape;196;g8bbfa7c4b1_1_2603"/>
          <p:cNvSpPr txBox="1"/>
          <p:nvPr>
            <p:ph idx="12" type="sldNum"/>
          </p:nvPr>
        </p:nvSpPr>
        <p:spPr>
          <a:xfrm>
            <a:off x="8763000" y="38100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p:cSld name="Two Content">
    <p:spTree>
      <p:nvGrpSpPr>
        <p:cNvPr id="197" name="Shape 197"/>
        <p:cNvGrpSpPr/>
        <p:nvPr/>
      </p:nvGrpSpPr>
      <p:grpSpPr>
        <a:xfrm>
          <a:off x="0" y="0"/>
          <a:ext cx="0" cy="0"/>
          <a:chOff x="0" y="0"/>
          <a:chExt cx="0" cy="0"/>
        </a:xfrm>
      </p:grpSpPr>
      <p:sp>
        <p:nvSpPr>
          <p:cNvPr id="198" name="Google Shape;198;g8bbfa7c4b1_1_2607"/>
          <p:cNvSpPr txBox="1"/>
          <p:nvPr>
            <p:ph type="title"/>
          </p:nvPr>
        </p:nvSpPr>
        <p:spPr>
          <a:xfrm>
            <a:off x="2895600" y="764373"/>
            <a:ext cx="8610600" cy="1293000"/>
          </a:xfrm>
          <a:prstGeom prst="rect">
            <a:avLst/>
          </a:prstGeom>
          <a:noFill/>
          <a:ln>
            <a:noFill/>
          </a:ln>
        </p:spPr>
        <p:txBody>
          <a:bodyPr anchorCtr="0" anchor="ctr" bIns="45700" lIns="91425" spcFirstLastPara="1" rIns="91425" wrap="square" tIns="45700">
            <a:noAutofit/>
          </a:bodyPr>
          <a:lstStyle>
            <a:lvl1pPr lvl="0" rtl="0" algn="r">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99" name="Google Shape;199;g8bbfa7c4b1_1_2607"/>
          <p:cNvSpPr txBox="1"/>
          <p:nvPr>
            <p:ph idx="1" type="body"/>
          </p:nvPr>
        </p:nvSpPr>
        <p:spPr>
          <a:xfrm>
            <a:off x="685800" y="2194559"/>
            <a:ext cx="5334000" cy="40242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00" name="Google Shape;200;g8bbfa7c4b1_1_2607"/>
          <p:cNvSpPr txBox="1"/>
          <p:nvPr>
            <p:ph idx="2" type="body"/>
          </p:nvPr>
        </p:nvSpPr>
        <p:spPr>
          <a:xfrm>
            <a:off x="6172200" y="2194559"/>
            <a:ext cx="5334000" cy="40242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01" name="Google Shape;201;g8bbfa7c4b1_1_2607"/>
          <p:cNvSpPr txBox="1"/>
          <p:nvPr>
            <p:ph idx="10" type="dt"/>
          </p:nvPr>
        </p:nvSpPr>
        <p:spPr>
          <a:xfrm>
            <a:off x="8595360" y="6356350"/>
            <a:ext cx="29109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02" name="Google Shape;202;g8bbfa7c4b1_1_2607"/>
          <p:cNvSpPr txBox="1"/>
          <p:nvPr>
            <p:ph idx="11" type="ftr"/>
          </p:nvPr>
        </p:nvSpPr>
        <p:spPr>
          <a:xfrm>
            <a:off x="685800" y="6355845"/>
            <a:ext cx="7772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03" name="Google Shape;203;g8bbfa7c4b1_1_2607"/>
          <p:cNvSpPr txBox="1"/>
          <p:nvPr>
            <p:ph idx="12" type="sldNum"/>
          </p:nvPr>
        </p:nvSpPr>
        <p:spPr>
          <a:xfrm>
            <a:off x="8763000" y="38100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204" name="Shape 204"/>
        <p:cNvGrpSpPr/>
        <p:nvPr/>
      </p:nvGrpSpPr>
      <p:grpSpPr>
        <a:xfrm>
          <a:off x="0" y="0"/>
          <a:ext cx="0" cy="0"/>
          <a:chOff x="0" y="0"/>
          <a:chExt cx="0" cy="0"/>
        </a:xfrm>
      </p:grpSpPr>
      <p:sp>
        <p:nvSpPr>
          <p:cNvPr id="205" name="Google Shape;205;g8bbfa7c4b1_1_2614"/>
          <p:cNvSpPr txBox="1"/>
          <p:nvPr>
            <p:ph type="title"/>
          </p:nvPr>
        </p:nvSpPr>
        <p:spPr>
          <a:xfrm>
            <a:off x="2895600" y="762000"/>
            <a:ext cx="8610600" cy="1295400"/>
          </a:xfrm>
          <a:prstGeom prst="rect">
            <a:avLst/>
          </a:prstGeom>
          <a:noFill/>
          <a:ln>
            <a:noFill/>
          </a:ln>
        </p:spPr>
        <p:txBody>
          <a:bodyPr anchorCtr="0" anchor="ctr" bIns="45700" lIns="91425" spcFirstLastPara="1" rIns="91425" wrap="square" tIns="45700">
            <a:noAutofit/>
          </a:bodyPr>
          <a:lstStyle>
            <a:lvl1pPr lvl="0" rtl="0" algn="r">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06" name="Google Shape;206;g8bbfa7c4b1_1_2614"/>
          <p:cNvSpPr txBox="1"/>
          <p:nvPr>
            <p:ph idx="1" type="body"/>
          </p:nvPr>
        </p:nvSpPr>
        <p:spPr>
          <a:xfrm>
            <a:off x="914409" y="2183802"/>
            <a:ext cx="5079900" cy="8238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2800"/>
              <a:buNone/>
              <a:defRPr b="0" sz="2800">
                <a:solidFill>
                  <a:schemeClr val="dk1"/>
                </a:solidFill>
              </a:defRPr>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207" name="Google Shape;207;g8bbfa7c4b1_1_2614"/>
          <p:cNvSpPr txBox="1"/>
          <p:nvPr>
            <p:ph idx="2" type="body"/>
          </p:nvPr>
        </p:nvSpPr>
        <p:spPr>
          <a:xfrm>
            <a:off x="685800" y="3132666"/>
            <a:ext cx="5311800" cy="30861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08" name="Google Shape;208;g8bbfa7c4b1_1_2614"/>
          <p:cNvSpPr txBox="1"/>
          <p:nvPr>
            <p:ph idx="3" type="body"/>
          </p:nvPr>
        </p:nvSpPr>
        <p:spPr>
          <a:xfrm>
            <a:off x="6400800" y="2183802"/>
            <a:ext cx="5105400" cy="8238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2800"/>
              <a:buNone/>
              <a:defRPr b="0" sz="2800">
                <a:solidFill>
                  <a:schemeClr val="dk1"/>
                </a:solidFill>
              </a:defRPr>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209" name="Google Shape;209;g8bbfa7c4b1_1_2614"/>
          <p:cNvSpPr txBox="1"/>
          <p:nvPr>
            <p:ph idx="4" type="body"/>
          </p:nvPr>
        </p:nvSpPr>
        <p:spPr>
          <a:xfrm>
            <a:off x="6172200" y="3132666"/>
            <a:ext cx="5334000" cy="30861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10" name="Google Shape;210;g8bbfa7c4b1_1_2614"/>
          <p:cNvSpPr txBox="1"/>
          <p:nvPr>
            <p:ph idx="10" type="dt"/>
          </p:nvPr>
        </p:nvSpPr>
        <p:spPr>
          <a:xfrm>
            <a:off x="8595360" y="6356350"/>
            <a:ext cx="29109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11" name="Google Shape;211;g8bbfa7c4b1_1_2614"/>
          <p:cNvSpPr txBox="1"/>
          <p:nvPr>
            <p:ph idx="11" type="ftr"/>
          </p:nvPr>
        </p:nvSpPr>
        <p:spPr>
          <a:xfrm>
            <a:off x="685800" y="6355845"/>
            <a:ext cx="7772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12" name="Google Shape;212;g8bbfa7c4b1_1_2614"/>
          <p:cNvSpPr txBox="1"/>
          <p:nvPr>
            <p:ph idx="12" type="sldNum"/>
          </p:nvPr>
        </p:nvSpPr>
        <p:spPr>
          <a:xfrm>
            <a:off x="8763000" y="38100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213" name="Shape 213"/>
        <p:cNvGrpSpPr/>
        <p:nvPr/>
      </p:nvGrpSpPr>
      <p:grpSpPr>
        <a:xfrm>
          <a:off x="0" y="0"/>
          <a:ext cx="0" cy="0"/>
          <a:chOff x="0" y="0"/>
          <a:chExt cx="0" cy="0"/>
        </a:xfrm>
      </p:grpSpPr>
      <p:sp>
        <p:nvSpPr>
          <p:cNvPr id="214" name="Google Shape;214;g8bbfa7c4b1_1_2623"/>
          <p:cNvSpPr txBox="1"/>
          <p:nvPr>
            <p:ph type="title"/>
          </p:nvPr>
        </p:nvSpPr>
        <p:spPr>
          <a:xfrm>
            <a:off x="685800" y="1524000"/>
            <a:ext cx="4114800" cy="16002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dk1"/>
              </a:buClr>
              <a:buSzPts val="3200"/>
              <a:buFont typeface="Century Gothic"/>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15" name="Google Shape;215;g8bbfa7c4b1_1_2623"/>
          <p:cNvSpPr txBox="1"/>
          <p:nvPr>
            <p:ph idx="1" type="body"/>
          </p:nvPr>
        </p:nvSpPr>
        <p:spPr>
          <a:xfrm>
            <a:off x="4995582" y="746759"/>
            <a:ext cx="6510600" cy="5472000"/>
          </a:xfrm>
          <a:prstGeom prst="rect">
            <a:avLst/>
          </a:prstGeom>
          <a:noFill/>
          <a:ln>
            <a:noFill/>
          </a:ln>
        </p:spPr>
        <p:txBody>
          <a:bodyPr anchorCtr="0" anchor="ctr"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16" name="Google Shape;216;g8bbfa7c4b1_1_2623"/>
          <p:cNvSpPr txBox="1"/>
          <p:nvPr>
            <p:ph idx="2" type="body"/>
          </p:nvPr>
        </p:nvSpPr>
        <p:spPr>
          <a:xfrm>
            <a:off x="685800" y="3124199"/>
            <a:ext cx="4114800" cy="30945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217" name="Google Shape;217;g8bbfa7c4b1_1_2623"/>
          <p:cNvSpPr txBox="1"/>
          <p:nvPr>
            <p:ph idx="10" type="dt"/>
          </p:nvPr>
        </p:nvSpPr>
        <p:spPr>
          <a:xfrm>
            <a:off x="8595360" y="6356350"/>
            <a:ext cx="29109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18" name="Google Shape;218;g8bbfa7c4b1_1_2623"/>
          <p:cNvSpPr txBox="1"/>
          <p:nvPr>
            <p:ph idx="11" type="ftr"/>
          </p:nvPr>
        </p:nvSpPr>
        <p:spPr>
          <a:xfrm>
            <a:off x="685800" y="6355845"/>
            <a:ext cx="7772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19" name="Google Shape;219;g8bbfa7c4b1_1_2623"/>
          <p:cNvSpPr txBox="1"/>
          <p:nvPr>
            <p:ph idx="12" type="sldNum"/>
          </p:nvPr>
        </p:nvSpPr>
        <p:spPr>
          <a:xfrm>
            <a:off x="8763000" y="38100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220" name="Shape 220"/>
        <p:cNvGrpSpPr/>
        <p:nvPr/>
      </p:nvGrpSpPr>
      <p:grpSpPr>
        <a:xfrm>
          <a:off x="0" y="0"/>
          <a:ext cx="0" cy="0"/>
          <a:chOff x="0" y="0"/>
          <a:chExt cx="0" cy="0"/>
        </a:xfrm>
      </p:grpSpPr>
      <p:sp>
        <p:nvSpPr>
          <p:cNvPr id="221" name="Google Shape;221;g8bbfa7c4b1_1_2630"/>
          <p:cNvSpPr txBox="1"/>
          <p:nvPr>
            <p:ph type="title"/>
          </p:nvPr>
        </p:nvSpPr>
        <p:spPr>
          <a:xfrm>
            <a:off x="685800" y="1524000"/>
            <a:ext cx="6873300" cy="16002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dk1"/>
              </a:buClr>
              <a:buSzPts val="3200"/>
              <a:buFont typeface="Century Gothic"/>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22" name="Google Shape;222;g8bbfa7c4b1_1_2630"/>
          <p:cNvSpPr/>
          <p:nvPr>
            <p:ph idx="2" type="pic"/>
          </p:nvPr>
        </p:nvSpPr>
        <p:spPr>
          <a:xfrm>
            <a:off x="7861238" y="751241"/>
            <a:ext cx="3645000" cy="54675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entury Gothic"/>
                <a:ea typeface="Century Gothic"/>
                <a:cs typeface="Century Gothic"/>
                <a:sym typeface="Century Gothic"/>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entury Gothic"/>
                <a:ea typeface="Century Gothic"/>
                <a:cs typeface="Century Gothic"/>
                <a:sym typeface="Century Gothic"/>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entury Gothic"/>
                <a:ea typeface="Century Gothic"/>
                <a:cs typeface="Century Gothic"/>
                <a:sym typeface="Century Gothic"/>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9pPr>
          </a:lstStyle>
          <a:p/>
        </p:txBody>
      </p:sp>
      <p:sp>
        <p:nvSpPr>
          <p:cNvPr id="223" name="Google Shape;223;g8bbfa7c4b1_1_2630"/>
          <p:cNvSpPr txBox="1"/>
          <p:nvPr>
            <p:ph idx="1" type="body"/>
          </p:nvPr>
        </p:nvSpPr>
        <p:spPr>
          <a:xfrm>
            <a:off x="685800" y="3124199"/>
            <a:ext cx="6873300" cy="30945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224" name="Google Shape;224;g8bbfa7c4b1_1_2630"/>
          <p:cNvSpPr txBox="1"/>
          <p:nvPr>
            <p:ph idx="10" type="dt"/>
          </p:nvPr>
        </p:nvSpPr>
        <p:spPr>
          <a:xfrm>
            <a:off x="8595360" y="6356350"/>
            <a:ext cx="29109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25" name="Google Shape;225;g8bbfa7c4b1_1_2630"/>
          <p:cNvSpPr txBox="1"/>
          <p:nvPr>
            <p:ph idx="11" type="ftr"/>
          </p:nvPr>
        </p:nvSpPr>
        <p:spPr>
          <a:xfrm>
            <a:off x="685800" y="6355845"/>
            <a:ext cx="7772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26" name="Google Shape;226;g8bbfa7c4b1_1_2630"/>
          <p:cNvSpPr txBox="1"/>
          <p:nvPr>
            <p:ph idx="12" type="sldNum"/>
          </p:nvPr>
        </p:nvSpPr>
        <p:spPr>
          <a:xfrm>
            <a:off x="8763000" y="38100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30" name="Shape 30"/>
        <p:cNvGrpSpPr/>
        <p:nvPr/>
      </p:nvGrpSpPr>
      <p:grpSpPr>
        <a:xfrm>
          <a:off x="0" y="0"/>
          <a:ext cx="0" cy="0"/>
          <a:chOff x="0" y="0"/>
          <a:chExt cx="0" cy="0"/>
        </a:xfrm>
      </p:grpSpPr>
      <p:sp>
        <p:nvSpPr>
          <p:cNvPr id="31" name="Google Shape;31;p98"/>
          <p:cNvSpPr txBox="1"/>
          <p:nvPr>
            <p:ph type="title"/>
          </p:nvPr>
        </p:nvSpPr>
        <p:spPr>
          <a:xfrm>
            <a:off x="415600" y="496967"/>
            <a:ext cx="11360800" cy="860000"/>
          </a:xfrm>
          <a:prstGeom prst="rect">
            <a:avLst/>
          </a:prstGeom>
          <a:noFill/>
          <a:ln>
            <a:noFill/>
          </a:ln>
        </p:spPr>
        <p:txBody>
          <a:bodyPr anchorCtr="0" anchor="t" bIns="91425" lIns="91425" spcFirstLastPara="1" rIns="91425" wrap="square" tIns="91425">
            <a:noAutofit/>
          </a:bodyPr>
          <a:lstStyle>
            <a:lvl1pPr lvl="0" algn="r">
              <a:lnSpc>
                <a:spcPct val="90000"/>
              </a:lnSpc>
              <a:spcBef>
                <a:spcPts val="0"/>
              </a:spcBef>
              <a:spcAft>
                <a:spcPts val="0"/>
              </a:spcAft>
              <a:buClr>
                <a:schemeClr val="dk1"/>
              </a:buClr>
              <a:buSzPts val="3200"/>
              <a:buFont typeface="Century Gothic"/>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p:txBody>
      </p:sp>
      <p:sp>
        <p:nvSpPr>
          <p:cNvPr id="32" name="Google Shape;32;p98"/>
          <p:cNvSpPr txBox="1"/>
          <p:nvPr>
            <p:ph idx="1" type="body"/>
          </p:nvPr>
        </p:nvSpPr>
        <p:spPr>
          <a:xfrm>
            <a:off x="415600" y="1890400"/>
            <a:ext cx="11360800" cy="4201200"/>
          </a:xfrm>
          <a:prstGeom prst="rect">
            <a:avLst/>
          </a:prstGeom>
          <a:noFill/>
          <a:ln>
            <a:noFill/>
          </a:ln>
        </p:spPr>
        <p:txBody>
          <a:bodyPr anchorCtr="0" anchor="t" bIns="91425" lIns="91425" spcFirstLastPara="1" rIns="91425" wrap="square" tIns="91425">
            <a:noAutofit/>
          </a:bodyPr>
          <a:lstStyle>
            <a:lvl1pPr indent="-342900" lvl="0" marL="457200" algn="l">
              <a:lnSpc>
                <a:spcPct val="90000"/>
              </a:lnSpc>
              <a:spcBef>
                <a:spcPts val="0"/>
              </a:spcBef>
              <a:spcAft>
                <a:spcPts val="0"/>
              </a:spcAft>
              <a:buClr>
                <a:schemeClr val="dk1"/>
              </a:buClr>
              <a:buSzPts val="1800"/>
              <a:buChar char="●"/>
              <a:defRPr/>
            </a:lvl1pPr>
            <a:lvl2pPr indent="-317500" lvl="1" marL="914400" algn="l">
              <a:lnSpc>
                <a:spcPct val="90000"/>
              </a:lnSpc>
              <a:spcBef>
                <a:spcPts val="2133"/>
              </a:spcBef>
              <a:spcAft>
                <a:spcPts val="0"/>
              </a:spcAft>
              <a:buClr>
                <a:schemeClr val="dk1"/>
              </a:buClr>
              <a:buSzPts val="1400"/>
              <a:buChar char="○"/>
              <a:defRPr/>
            </a:lvl2pPr>
            <a:lvl3pPr indent="-317500" lvl="2" marL="1371600" algn="l">
              <a:lnSpc>
                <a:spcPct val="90000"/>
              </a:lnSpc>
              <a:spcBef>
                <a:spcPts val="2133"/>
              </a:spcBef>
              <a:spcAft>
                <a:spcPts val="0"/>
              </a:spcAft>
              <a:buClr>
                <a:schemeClr val="dk1"/>
              </a:buClr>
              <a:buSzPts val="1400"/>
              <a:buChar char="■"/>
              <a:defRPr/>
            </a:lvl3pPr>
            <a:lvl4pPr indent="-317500" lvl="3" marL="1828800" algn="l">
              <a:lnSpc>
                <a:spcPct val="90000"/>
              </a:lnSpc>
              <a:spcBef>
                <a:spcPts val="2133"/>
              </a:spcBef>
              <a:spcAft>
                <a:spcPts val="0"/>
              </a:spcAft>
              <a:buClr>
                <a:schemeClr val="dk1"/>
              </a:buClr>
              <a:buSzPts val="1400"/>
              <a:buChar char="●"/>
              <a:defRPr/>
            </a:lvl4pPr>
            <a:lvl5pPr indent="-317500" lvl="4" marL="2286000" algn="l">
              <a:lnSpc>
                <a:spcPct val="90000"/>
              </a:lnSpc>
              <a:spcBef>
                <a:spcPts val="2133"/>
              </a:spcBef>
              <a:spcAft>
                <a:spcPts val="0"/>
              </a:spcAft>
              <a:buClr>
                <a:schemeClr val="dk1"/>
              </a:buClr>
              <a:buSzPts val="1400"/>
              <a:buChar char="○"/>
              <a:defRPr/>
            </a:lvl5pPr>
            <a:lvl6pPr indent="-317500" lvl="5" marL="2743200" algn="l">
              <a:lnSpc>
                <a:spcPct val="90000"/>
              </a:lnSpc>
              <a:spcBef>
                <a:spcPts val="2133"/>
              </a:spcBef>
              <a:spcAft>
                <a:spcPts val="0"/>
              </a:spcAft>
              <a:buClr>
                <a:schemeClr val="dk1"/>
              </a:buClr>
              <a:buSzPts val="1400"/>
              <a:buChar char="■"/>
              <a:defRPr/>
            </a:lvl6pPr>
            <a:lvl7pPr indent="-317500" lvl="6" marL="3200400" algn="l">
              <a:lnSpc>
                <a:spcPct val="90000"/>
              </a:lnSpc>
              <a:spcBef>
                <a:spcPts val="2133"/>
              </a:spcBef>
              <a:spcAft>
                <a:spcPts val="0"/>
              </a:spcAft>
              <a:buClr>
                <a:schemeClr val="dk1"/>
              </a:buClr>
              <a:buSzPts val="1400"/>
              <a:buChar char="●"/>
              <a:defRPr/>
            </a:lvl7pPr>
            <a:lvl8pPr indent="-317500" lvl="7" marL="3657600" algn="l">
              <a:lnSpc>
                <a:spcPct val="90000"/>
              </a:lnSpc>
              <a:spcBef>
                <a:spcPts val="2133"/>
              </a:spcBef>
              <a:spcAft>
                <a:spcPts val="0"/>
              </a:spcAft>
              <a:buClr>
                <a:schemeClr val="dk1"/>
              </a:buClr>
              <a:buSzPts val="1400"/>
              <a:buChar char="○"/>
              <a:defRPr/>
            </a:lvl8pPr>
            <a:lvl9pPr indent="-317500" lvl="8" marL="4114800" algn="l">
              <a:lnSpc>
                <a:spcPct val="90000"/>
              </a:lnSpc>
              <a:spcBef>
                <a:spcPts val="2133"/>
              </a:spcBef>
              <a:spcAft>
                <a:spcPts val="2133"/>
              </a:spcAft>
              <a:buClr>
                <a:schemeClr val="dk1"/>
              </a:buClr>
              <a:buSzPts val="1400"/>
              <a:buChar char="■"/>
              <a:defRPr/>
            </a:lvl9pPr>
          </a:lstStyle>
          <a:p/>
        </p:txBody>
      </p:sp>
      <p:sp>
        <p:nvSpPr>
          <p:cNvPr id="33" name="Google Shape;33;p98"/>
          <p:cNvSpPr txBox="1"/>
          <p:nvPr>
            <p:ph idx="12" type="sldNum"/>
          </p:nvPr>
        </p:nvSpPr>
        <p:spPr>
          <a:xfrm>
            <a:off x="11296611" y="6217623"/>
            <a:ext cx="731600" cy="524800"/>
          </a:xfrm>
          <a:prstGeom prst="rect">
            <a:avLst/>
          </a:prstGeom>
          <a:noFill/>
          <a:ln>
            <a:noFill/>
          </a:ln>
        </p:spPr>
        <p:txBody>
          <a:bodyPr anchorCtr="0" anchor="ctr" bIns="91425" lIns="91425" spcFirstLastPara="1" rIns="91425" wrap="square" tIns="91425">
            <a:noAutofit/>
          </a:bodyPr>
          <a:lstStyle>
            <a:lvl1pPr indent="0" lvl="0" marL="0" algn="r">
              <a:buClr>
                <a:srgbClr val="888888"/>
              </a:buClr>
              <a:buSzPts val="1050"/>
              <a:buFont typeface="Century Gothic"/>
              <a:buNone/>
              <a:defRPr b="0" i="0" sz="1050" u="none" cap="none" strike="noStrike">
                <a:solidFill>
                  <a:srgbClr val="888888"/>
                </a:solidFill>
                <a:latin typeface="Century Gothic"/>
                <a:ea typeface="Century Gothic"/>
                <a:cs typeface="Century Gothic"/>
                <a:sym typeface="Century Gothic"/>
              </a:defRPr>
            </a:lvl1pPr>
            <a:lvl2pPr indent="0" lvl="1" marL="0" algn="r">
              <a:buClr>
                <a:srgbClr val="888888"/>
              </a:buClr>
              <a:buSzPts val="1050"/>
              <a:buFont typeface="Century Gothic"/>
              <a:buNone/>
              <a:defRPr b="0" i="0" sz="1050" u="none" cap="none" strike="noStrike">
                <a:solidFill>
                  <a:srgbClr val="888888"/>
                </a:solidFill>
                <a:latin typeface="Century Gothic"/>
                <a:ea typeface="Century Gothic"/>
                <a:cs typeface="Century Gothic"/>
                <a:sym typeface="Century Gothic"/>
              </a:defRPr>
            </a:lvl2pPr>
            <a:lvl3pPr indent="0" lvl="2" marL="0" algn="r">
              <a:buClr>
                <a:srgbClr val="888888"/>
              </a:buClr>
              <a:buSzPts val="1050"/>
              <a:buFont typeface="Century Gothic"/>
              <a:buNone/>
              <a:defRPr b="0" i="0" sz="1050" u="none" cap="none" strike="noStrike">
                <a:solidFill>
                  <a:srgbClr val="888888"/>
                </a:solidFill>
                <a:latin typeface="Century Gothic"/>
                <a:ea typeface="Century Gothic"/>
                <a:cs typeface="Century Gothic"/>
                <a:sym typeface="Century Gothic"/>
              </a:defRPr>
            </a:lvl3pPr>
            <a:lvl4pPr indent="0" lvl="3" marL="0" algn="r">
              <a:buClr>
                <a:srgbClr val="888888"/>
              </a:buClr>
              <a:buSzPts val="1050"/>
              <a:buFont typeface="Century Gothic"/>
              <a:buNone/>
              <a:defRPr b="0" i="0" sz="1050" u="none" cap="none" strike="noStrike">
                <a:solidFill>
                  <a:srgbClr val="888888"/>
                </a:solidFill>
                <a:latin typeface="Century Gothic"/>
                <a:ea typeface="Century Gothic"/>
                <a:cs typeface="Century Gothic"/>
                <a:sym typeface="Century Gothic"/>
              </a:defRPr>
            </a:lvl4pPr>
            <a:lvl5pPr indent="0" lvl="4" marL="0" algn="r">
              <a:buClr>
                <a:srgbClr val="888888"/>
              </a:buClr>
              <a:buSzPts val="1050"/>
              <a:buFont typeface="Century Gothic"/>
              <a:buNone/>
              <a:defRPr b="0" i="0" sz="1050" u="none" cap="none" strike="noStrike">
                <a:solidFill>
                  <a:srgbClr val="888888"/>
                </a:solidFill>
                <a:latin typeface="Century Gothic"/>
                <a:ea typeface="Century Gothic"/>
                <a:cs typeface="Century Gothic"/>
                <a:sym typeface="Century Gothic"/>
              </a:defRPr>
            </a:lvl5pPr>
            <a:lvl6pPr indent="0" lvl="5" marL="0" algn="r">
              <a:buClr>
                <a:srgbClr val="888888"/>
              </a:buClr>
              <a:buSzPts val="1050"/>
              <a:buFont typeface="Century Gothic"/>
              <a:buNone/>
              <a:defRPr b="0" i="0" sz="1050" u="none" cap="none" strike="noStrike">
                <a:solidFill>
                  <a:srgbClr val="888888"/>
                </a:solidFill>
                <a:latin typeface="Century Gothic"/>
                <a:ea typeface="Century Gothic"/>
                <a:cs typeface="Century Gothic"/>
                <a:sym typeface="Century Gothic"/>
              </a:defRPr>
            </a:lvl6pPr>
            <a:lvl7pPr indent="0" lvl="6" marL="0" algn="r">
              <a:buClr>
                <a:srgbClr val="888888"/>
              </a:buClr>
              <a:buSzPts val="1050"/>
              <a:buFont typeface="Century Gothic"/>
              <a:buNone/>
              <a:defRPr b="0" i="0" sz="1050" u="none" cap="none" strike="noStrike">
                <a:solidFill>
                  <a:srgbClr val="888888"/>
                </a:solidFill>
                <a:latin typeface="Century Gothic"/>
                <a:ea typeface="Century Gothic"/>
                <a:cs typeface="Century Gothic"/>
                <a:sym typeface="Century Gothic"/>
              </a:defRPr>
            </a:lvl7pPr>
            <a:lvl8pPr indent="0" lvl="7" marL="0" algn="r">
              <a:buClr>
                <a:srgbClr val="888888"/>
              </a:buClr>
              <a:buSzPts val="1050"/>
              <a:buFont typeface="Century Gothic"/>
              <a:buNone/>
              <a:defRPr b="0" i="0" sz="1050" u="none" cap="none" strike="noStrike">
                <a:solidFill>
                  <a:srgbClr val="888888"/>
                </a:solidFill>
                <a:latin typeface="Century Gothic"/>
                <a:ea typeface="Century Gothic"/>
                <a:cs typeface="Century Gothic"/>
                <a:sym typeface="Century Gothic"/>
              </a:defRPr>
            </a:lvl8pPr>
            <a:lvl9pPr indent="0" lvl="8" marL="0" algn="r">
              <a:buClr>
                <a:srgbClr val="888888"/>
              </a:buClr>
              <a:buSzPts val="1050"/>
              <a:buFont typeface="Century Gothic"/>
              <a:buNone/>
              <a:defRPr b="0" i="0" sz="105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anoramic Picture with Caption">
  <p:cSld name="Panoramic Picture with Caption">
    <p:spTree>
      <p:nvGrpSpPr>
        <p:cNvPr id="227" name="Shape 227"/>
        <p:cNvGrpSpPr/>
        <p:nvPr/>
      </p:nvGrpSpPr>
      <p:grpSpPr>
        <a:xfrm>
          <a:off x="0" y="0"/>
          <a:ext cx="0" cy="0"/>
          <a:chOff x="0" y="0"/>
          <a:chExt cx="0" cy="0"/>
        </a:xfrm>
      </p:grpSpPr>
      <p:sp>
        <p:nvSpPr>
          <p:cNvPr id="228" name="Google Shape;228;g8bbfa7c4b1_1_2637"/>
          <p:cNvSpPr txBox="1"/>
          <p:nvPr>
            <p:ph type="title"/>
          </p:nvPr>
        </p:nvSpPr>
        <p:spPr>
          <a:xfrm>
            <a:off x="685777" y="4697360"/>
            <a:ext cx="10821900" cy="8193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dk1"/>
              </a:buClr>
              <a:buSzPts val="3200"/>
              <a:buFont typeface="Century Gothic"/>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29" name="Google Shape;229;g8bbfa7c4b1_1_2637"/>
          <p:cNvSpPr/>
          <p:nvPr>
            <p:ph idx="2" type="pic"/>
          </p:nvPr>
        </p:nvSpPr>
        <p:spPr>
          <a:xfrm>
            <a:off x="681727" y="941439"/>
            <a:ext cx="10821900" cy="34782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3200"/>
              <a:buFont typeface="Arial"/>
              <a:buNone/>
              <a:defRPr b="0" i="0" sz="3200" u="none" cap="none" strike="noStrike">
                <a:solidFill>
                  <a:schemeClr val="dk1"/>
                </a:solidFill>
                <a:latin typeface="Century Gothic"/>
                <a:ea typeface="Century Gothic"/>
                <a:cs typeface="Century Gothic"/>
                <a:sym typeface="Century Gothic"/>
              </a:defRPr>
            </a:lvl1pPr>
            <a:lvl2pPr lvl="1" marR="0" rtl="0" algn="l">
              <a:lnSpc>
                <a:spcPct val="90000"/>
              </a:lnSpc>
              <a:spcBef>
                <a:spcPts val="500"/>
              </a:spcBef>
              <a:spcAft>
                <a:spcPts val="0"/>
              </a:spcAft>
              <a:buClr>
                <a:schemeClr val="dk1"/>
              </a:buClr>
              <a:buSzPts val="2800"/>
              <a:buFont typeface="Arial"/>
              <a:buNone/>
              <a:defRPr b="0" i="0" sz="2800" u="none" cap="none" strike="noStrike">
                <a:solidFill>
                  <a:schemeClr val="dk1"/>
                </a:solidFill>
                <a:latin typeface="Century Gothic"/>
                <a:ea typeface="Century Gothic"/>
                <a:cs typeface="Century Gothic"/>
                <a:sym typeface="Century Gothic"/>
              </a:defRPr>
            </a:lvl2pPr>
            <a:lvl3pPr lvl="2" marR="0" rtl="0" algn="l">
              <a:lnSpc>
                <a:spcPct val="90000"/>
              </a:lnSpc>
              <a:spcBef>
                <a:spcPts val="500"/>
              </a:spcBef>
              <a:spcAft>
                <a:spcPts val="0"/>
              </a:spcAft>
              <a:buClr>
                <a:schemeClr val="dk1"/>
              </a:buClr>
              <a:buSzPts val="2400"/>
              <a:buFont typeface="Arial"/>
              <a:buNone/>
              <a:defRPr b="0" i="0" sz="2400" u="none" cap="none" strike="noStrike">
                <a:solidFill>
                  <a:schemeClr val="dk1"/>
                </a:solidFill>
                <a:latin typeface="Century Gothic"/>
                <a:ea typeface="Century Gothic"/>
                <a:cs typeface="Century Gothic"/>
                <a:sym typeface="Century Gothic"/>
              </a:defRPr>
            </a:lvl3pPr>
            <a:lvl4pPr lvl="3"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4pPr>
            <a:lvl5pPr lvl="4"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5pPr>
            <a:lvl6pPr lvl="5"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6pPr>
            <a:lvl7pPr lvl="6"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7pPr>
            <a:lvl8pPr lvl="7"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8pPr>
            <a:lvl9pPr lvl="8" marR="0" rtl="0" algn="l">
              <a:lnSpc>
                <a:spcPct val="90000"/>
              </a:lnSpc>
              <a:spcBef>
                <a:spcPts val="500"/>
              </a:spcBef>
              <a:spcAft>
                <a:spcPts val="0"/>
              </a:spcAft>
              <a:buClr>
                <a:schemeClr val="dk1"/>
              </a:buClr>
              <a:buSzPts val="2000"/>
              <a:buFont typeface="Arial"/>
              <a:buNone/>
              <a:defRPr b="0" i="0" sz="2000" u="none" cap="none" strike="noStrike">
                <a:solidFill>
                  <a:schemeClr val="dk1"/>
                </a:solidFill>
                <a:latin typeface="Century Gothic"/>
                <a:ea typeface="Century Gothic"/>
                <a:cs typeface="Century Gothic"/>
                <a:sym typeface="Century Gothic"/>
              </a:defRPr>
            </a:lvl9pPr>
          </a:lstStyle>
          <a:p/>
        </p:txBody>
      </p:sp>
      <p:sp>
        <p:nvSpPr>
          <p:cNvPr id="230" name="Google Shape;230;g8bbfa7c4b1_1_2637"/>
          <p:cNvSpPr txBox="1"/>
          <p:nvPr>
            <p:ph idx="1" type="body"/>
          </p:nvPr>
        </p:nvSpPr>
        <p:spPr>
          <a:xfrm>
            <a:off x="685800" y="5516715"/>
            <a:ext cx="10820400" cy="7020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231" name="Google Shape;231;g8bbfa7c4b1_1_2637"/>
          <p:cNvSpPr txBox="1"/>
          <p:nvPr>
            <p:ph idx="10" type="dt"/>
          </p:nvPr>
        </p:nvSpPr>
        <p:spPr>
          <a:xfrm>
            <a:off x="8595360" y="6356350"/>
            <a:ext cx="29109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32" name="Google Shape;232;g8bbfa7c4b1_1_2637"/>
          <p:cNvSpPr txBox="1"/>
          <p:nvPr>
            <p:ph idx="11" type="ftr"/>
          </p:nvPr>
        </p:nvSpPr>
        <p:spPr>
          <a:xfrm>
            <a:off x="685800" y="6355845"/>
            <a:ext cx="7772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33" name="Google Shape;233;g8bbfa7c4b1_1_2637"/>
          <p:cNvSpPr txBox="1"/>
          <p:nvPr>
            <p:ph idx="12" type="sldNum"/>
          </p:nvPr>
        </p:nvSpPr>
        <p:spPr>
          <a:xfrm>
            <a:off x="8763000" y="38100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aption">
  <p:cSld name="Title and Caption">
    <p:spTree>
      <p:nvGrpSpPr>
        <p:cNvPr id="234" name="Shape 234"/>
        <p:cNvGrpSpPr/>
        <p:nvPr/>
      </p:nvGrpSpPr>
      <p:grpSpPr>
        <a:xfrm>
          <a:off x="0" y="0"/>
          <a:ext cx="0" cy="0"/>
          <a:chOff x="0" y="0"/>
          <a:chExt cx="0" cy="0"/>
        </a:xfrm>
      </p:grpSpPr>
      <p:pic>
        <p:nvPicPr>
          <p:cNvPr descr="C2-HD-BTM.png" id="235" name="Google Shape;235;g8bbfa7c4b1_1_2644"/>
          <p:cNvPicPr preferRelativeResize="0"/>
          <p:nvPr/>
        </p:nvPicPr>
        <p:blipFill rotWithShape="1">
          <a:blip r:embed="rId2">
            <a:alphaModFix/>
          </a:blip>
          <a:srcRect b="0" l="0" r="0" t="0"/>
          <a:stretch/>
        </p:blipFill>
        <p:spPr>
          <a:xfrm>
            <a:off x="0" y="4375150"/>
            <a:ext cx="12192000" cy="2482850"/>
          </a:xfrm>
          <a:prstGeom prst="rect">
            <a:avLst/>
          </a:prstGeom>
          <a:noFill/>
          <a:ln>
            <a:noFill/>
          </a:ln>
        </p:spPr>
      </p:pic>
      <p:sp>
        <p:nvSpPr>
          <p:cNvPr id="236" name="Google Shape;236;g8bbfa7c4b1_1_2644"/>
          <p:cNvSpPr txBox="1"/>
          <p:nvPr>
            <p:ph type="title"/>
          </p:nvPr>
        </p:nvSpPr>
        <p:spPr>
          <a:xfrm>
            <a:off x="685800" y="753532"/>
            <a:ext cx="10820400" cy="28026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3200"/>
              <a:buFont typeface="Century Gothic"/>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37" name="Google Shape;237;g8bbfa7c4b1_1_2644"/>
          <p:cNvSpPr txBox="1"/>
          <p:nvPr>
            <p:ph idx="1" type="body"/>
          </p:nvPr>
        </p:nvSpPr>
        <p:spPr>
          <a:xfrm>
            <a:off x="1024467" y="3649133"/>
            <a:ext cx="10130400" cy="999000"/>
          </a:xfrm>
          <a:prstGeom prst="rect">
            <a:avLst/>
          </a:prstGeom>
          <a:noFill/>
          <a:ln>
            <a:noFill/>
          </a:ln>
        </p:spPr>
        <p:txBody>
          <a:bodyPr anchorCtr="0" anchor="ctr"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238" name="Google Shape;238;g8bbfa7c4b1_1_2644"/>
          <p:cNvSpPr txBox="1"/>
          <p:nvPr>
            <p:ph idx="10" type="dt"/>
          </p:nvPr>
        </p:nvSpPr>
        <p:spPr>
          <a:xfrm>
            <a:off x="7814452" y="381000"/>
            <a:ext cx="29109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39" name="Google Shape;239;g8bbfa7c4b1_1_2644"/>
          <p:cNvSpPr txBox="1"/>
          <p:nvPr>
            <p:ph idx="11" type="ftr"/>
          </p:nvPr>
        </p:nvSpPr>
        <p:spPr>
          <a:xfrm>
            <a:off x="685800" y="379941"/>
            <a:ext cx="69915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40" name="Google Shape;240;g8bbfa7c4b1_1_2644"/>
          <p:cNvSpPr txBox="1"/>
          <p:nvPr>
            <p:ph idx="12" type="sldNum"/>
          </p:nvPr>
        </p:nvSpPr>
        <p:spPr>
          <a:xfrm>
            <a:off x="10862452" y="381000"/>
            <a:ext cx="6438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with Caption">
  <p:cSld name="Quote with Caption">
    <p:spTree>
      <p:nvGrpSpPr>
        <p:cNvPr id="241" name="Shape 241"/>
        <p:cNvGrpSpPr/>
        <p:nvPr/>
      </p:nvGrpSpPr>
      <p:grpSpPr>
        <a:xfrm>
          <a:off x="0" y="0"/>
          <a:ext cx="0" cy="0"/>
          <a:chOff x="0" y="0"/>
          <a:chExt cx="0" cy="0"/>
        </a:xfrm>
      </p:grpSpPr>
      <p:pic>
        <p:nvPicPr>
          <p:cNvPr descr="C2-HD-BTM.png" id="242" name="Google Shape;242;g8bbfa7c4b1_1_2651"/>
          <p:cNvPicPr preferRelativeResize="0"/>
          <p:nvPr/>
        </p:nvPicPr>
        <p:blipFill rotWithShape="1">
          <a:blip r:embed="rId2">
            <a:alphaModFix/>
          </a:blip>
          <a:srcRect b="0" l="0" r="0" t="0"/>
          <a:stretch/>
        </p:blipFill>
        <p:spPr>
          <a:xfrm>
            <a:off x="0" y="4375150"/>
            <a:ext cx="12192000" cy="2482850"/>
          </a:xfrm>
          <a:prstGeom prst="rect">
            <a:avLst/>
          </a:prstGeom>
          <a:noFill/>
          <a:ln>
            <a:noFill/>
          </a:ln>
        </p:spPr>
      </p:pic>
      <p:sp>
        <p:nvSpPr>
          <p:cNvPr id="243" name="Google Shape;243;g8bbfa7c4b1_1_2651"/>
          <p:cNvSpPr txBox="1"/>
          <p:nvPr>
            <p:ph type="title"/>
          </p:nvPr>
        </p:nvSpPr>
        <p:spPr>
          <a:xfrm>
            <a:off x="1024467" y="753533"/>
            <a:ext cx="10151400" cy="26046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3200"/>
              <a:buFont typeface="Century Gothic"/>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44" name="Google Shape;244;g8bbfa7c4b1_1_2651"/>
          <p:cNvSpPr txBox="1"/>
          <p:nvPr>
            <p:ph idx="1" type="body"/>
          </p:nvPr>
        </p:nvSpPr>
        <p:spPr>
          <a:xfrm>
            <a:off x="1303865" y="3365556"/>
            <a:ext cx="9592800" cy="4443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1400"/>
              <a:buNone/>
              <a:defRPr sz="14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245" name="Google Shape;245;g8bbfa7c4b1_1_2651"/>
          <p:cNvSpPr txBox="1"/>
          <p:nvPr>
            <p:ph idx="2" type="body"/>
          </p:nvPr>
        </p:nvSpPr>
        <p:spPr>
          <a:xfrm>
            <a:off x="1024467" y="3959862"/>
            <a:ext cx="10151400" cy="679800"/>
          </a:xfrm>
          <a:prstGeom prst="rect">
            <a:avLst/>
          </a:prstGeom>
          <a:noFill/>
          <a:ln>
            <a:noFill/>
          </a:ln>
        </p:spPr>
        <p:txBody>
          <a:bodyPr anchorCtr="0" anchor="ctr"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246" name="Google Shape;246;g8bbfa7c4b1_1_2651"/>
          <p:cNvSpPr txBox="1"/>
          <p:nvPr>
            <p:ph idx="10" type="dt"/>
          </p:nvPr>
        </p:nvSpPr>
        <p:spPr>
          <a:xfrm>
            <a:off x="7814452" y="381000"/>
            <a:ext cx="29109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47" name="Google Shape;247;g8bbfa7c4b1_1_2651"/>
          <p:cNvSpPr txBox="1"/>
          <p:nvPr>
            <p:ph idx="11" type="ftr"/>
          </p:nvPr>
        </p:nvSpPr>
        <p:spPr>
          <a:xfrm>
            <a:off x="685800" y="379941"/>
            <a:ext cx="69915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48" name="Google Shape;248;g8bbfa7c4b1_1_2651"/>
          <p:cNvSpPr txBox="1"/>
          <p:nvPr>
            <p:ph idx="12" type="sldNum"/>
          </p:nvPr>
        </p:nvSpPr>
        <p:spPr>
          <a:xfrm>
            <a:off x="10862452" y="381000"/>
            <a:ext cx="6438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
        <p:nvSpPr>
          <p:cNvPr id="249" name="Google Shape;249;g8bbfa7c4b1_1_2651"/>
          <p:cNvSpPr txBox="1"/>
          <p:nvPr/>
        </p:nvSpPr>
        <p:spPr>
          <a:xfrm>
            <a:off x="476250" y="933450"/>
            <a:ext cx="609600" cy="584700"/>
          </a:xfrm>
          <a:prstGeom prst="rect">
            <a:avLst/>
          </a:prstGeom>
          <a:noFill/>
          <a:ln>
            <a:noFill/>
          </a:ln>
        </p:spPr>
        <p:txBody>
          <a:bodyPr anchorCtr="0" anchor="ctr" bIns="45700" lIns="91425" spcFirstLastPara="1" rIns="91425" wrap="square" tIns="45700">
            <a:noAutofit/>
          </a:bodyPr>
          <a:lstStyle/>
          <a:p>
            <a:pPr indent="0" lvl="0" marL="0" marR="0" rtl="0" algn="l">
              <a:spcBef>
                <a:spcPts val="0"/>
              </a:spcBef>
              <a:spcAft>
                <a:spcPts val="0"/>
              </a:spcAft>
              <a:buClr>
                <a:schemeClr val="dk1"/>
              </a:buClr>
              <a:buSzPts val="8000"/>
              <a:buFont typeface="Century Gothic"/>
              <a:buNone/>
            </a:pPr>
            <a:r>
              <a:rPr b="0" lang="en-US" sz="8000" cap="none">
                <a:solidFill>
                  <a:schemeClr val="dk1"/>
                </a:solidFill>
                <a:latin typeface="Century Gothic"/>
                <a:ea typeface="Century Gothic"/>
                <a:cs typeface="Century Gothic"/>
                <a:sym typeface="Century Gothic"/>
              </a:rPr>
              <a:t>“</a:t>
            </a:r>
            <a:endParaRPr/>
          </a:p>
        </p:txBody>
      </p:sp>
      <p:sp>
        <p:nvSpPr>
          <p:cNvPr id="250" name="Google Shape;250;g8bbfa7c4b1_1_2651"/>
          <p:cNvSpPr txBox="1"/>
          <p:nvPr/>
        </p:nvSpPr>
        <p:spPr>
          <a:xfrm>
            <a:off x="10984230" y="2701290"/>
            <a:ext cx="609600" cy="584700"/>
          </a:xfrm>
          <a:prstGeom prst="rect">
            <a:avLst/>
          </a:prstGeom>
          <a:noFill/>
          <a:ln>
            <a:noFill/>
          </a:ln>
        </p:spPr>
        <p:txBody>
          <a:bodyPr anchorCtr="0" anchor="ctr" bIns="45700" lIns="91425" spcFirstLastPara="1" rIns="91425" wrap="square" tIns="45700">
            <a:noAutofit/>
          </a:bodyPr>
          <a:lstStyle/>
          <a:p>
            <a:pPr indent="0" lvl="0" marL="0" marR="0" rtl="0" algn="r">
              <a:spcBef>
                <a:spcPts val="0"/>
              </a:spcBef>
              <a:spcAft>
                <a:spcPts val="0"/>
              </a:spcAft>
              <a:buClr>
                <a:schemeClr val="dk1"/>
              </a:buClr>
              <a:buSzPts val="8000"/>
              <a:buFont typeface="Century Gothic"/>
              <a:buNone/>
            </a:pPr>
            <a:r>
              <a:rPr b="0" lang="en-US" sz="8000" cap="none">
                <a:solidFill>
                  <a:schemeClr val="dk1"/>
                </a:solidFill>
                <a:latin typeface="Century Gothic"/>
                <a:ea typeface="Century Gothic"/>
                <a:cs typeface="Century Gothic"/>
                <a:sym typeface="Century Gothic"/>
              </a:rPr>
              <a:t>”</a:t>
            </a: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Name Card">
  <p:cSld name="Name Card">
    <p:spTree>
      <p:nvGrpSpPr>
        <p:cNvPr id="251" name="Shape 251"/>
        <p:cNvGrpSpPr/>
        <p:nvPr/>
      </p:nvGrpSpPr>
      <p:grpSpPr>
        <a:xfrm>
          <a:off x="0" y="0"/>
          <a:ext cx="0" cy="0"/>
          <a:chOff x="0" y="0"/>
          <a:chExt cx="0" cy="0"/>
        </a:xfrm>
      </p:grpSpPr>
      <p:pic>
        <p:nvPicPr>
          <p:cNvPr descr="C2-HD-BTM.png" id="252" name="Google Shape;252;g8bbfa7c4b1_1_2661"/>
          <p:cNvPicPr preferRelativeResize="0"/>
          <p:nvPr/>
        </p:nvPicPr>
        <p:blipFill rotWithShape="1">
          <a:blip r:embed="rId2">
            <a:alphaModFix/>
          </a:blip>
          <a:srcRect b="0" l="0" r="0" t="0"/>
          <a:stretch/>
        </p:blipFill>
        <p:spPr>
          <a:xfrm>
            <a:off x="0" y="4375150"/>
            <a:ext cx="12192000" cy="2482850"/>
          </a:xfrm>
          <a:prstGeom prst="rect">
            <a:avLst/>
          </a:prstGeom>
          <a:noFill/>
          <a:ln>
            <a:noFill/>
          </a:ln>
        </p:spPr>
      </p:pic>
      <p:sp>
        <p:nvSpPr>
          <p:cNvPr id="253" name="Google Shape;253;g8bbfa7c4b1_1_2661"/>
          <p:cNvSpPr txBox="1"/>
          <p:nvPr>
            <p:ph type="title"/>
          </p:nvPr>
        </p:nvSpPr>
        <p:spPr>
          <a:xfrm>
            <a:off x="1024495" y="1124701"/>
            <a:ext cx="10146300" cy="2511900"/>
          </a:xfrm>
          <a:prstGeom prst="rect">
            <a:avLst/>
          </a:prstGeom>
          <a:noFill/>
          <a:ln>
            <a:noFill/>
          </a:ln>
        </p:spPr>
        <p:txBody>
          <a:bodyPr anchorCtr="0" anchor="b" bIns="45700" lIns="91425" spcFirstLastPara="1" rIns="91425" wrap="square" tIns="45700">
            <a:noAutofit/>
          </a:bodyPr>
          <a:lstStyle>
            <a:lvl1pPr lvl="0" rtl="0" algn="l">
              <a:lnSpc>
                <a:spcPct val="90000"/>
              </a:lnSpc>
              <a:spcBef>
                <a:spcPts val="0"/>
              </a:spcBef>
              <a:spcAft>
                <a:spcPts val="0"/>
              </a:spcAft>
              <a:buClr>
                <a:schemeClr val="dk1"/>
              </a:buClr>
              <a:buSzPts val="3200"/>
              <a:buFont typeface="Century Gothic"/>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54" name="Google Shape;254;g8bbfa7c4b1_1_2661"/>
          <p:cNvSpPr txBox="1"/>
          <p:nvPr>
            <p:ph idx="1" type="body"/>
          </p:nvPr>
        </p:nvSpPr>
        <p:spPr>
          <a:xfrm>
            <a:off x="1024467" y="3648315"/>
            <a:ext cx="10144800" cy="9999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1600"/>
              <a:buNone/>
              <a:defRPr sz="1600"/>
            </a:lvl1pPr>
            <a:lvl2pPr indent="-228600" lvl="1" marL="914400" rtl="0" algn="l">
              <a:lnSpc>
                <a:spcPct val="90000"/>
              </a:lnSpc>
              <a:spcBef>
                <a:spcPts val="500"/>
              </a:spcBef>
              <a:spcAft>
                <a:spcPts val="0"/>
              </a:spcAft>
              <a:buClr>
                <a:schemeClr val="dk1"/>
              </a:buClr>
              <a:buSzPts val="1400"/>
              <a:buNone/>
              <a:defRPr sz="1400"/>
            </a:lvl2pPr>
            <a:lvl3pPr indent="-228600" lvl="2" marL="1371600" rtl="0" algn="l">
              <a:lnSpc>
                <a:spcPct val="90000"/>
              </a:lnSpc>
              <a:spcBef>
                <a:spcPts val="500"/>
              </a:spcBef>
              <a:spcAft>
                <a:spcPts val="0"/>
              </a:spcAft>
              <a:buClr>
                <a:schemeClr val="dk1"/>
              </a:buClr>
              <a:buSzPts val="1200"/>
              <a:buNone/>
              <a:defRPr sz="1200"/>
            </a:lvl3pPr>
            <a:lvl4pPr indent="-228600" lvl="3" marL="1828800" rtl="0" algn="l">
              <a:lnSpc>
                <a:spcPct val="90000"/>
              </a:lnSpc>
              <a:spcBef>
                <a:spcPts val="500"/>
              </a:spcBef>
              <a:spcAft>
                <a:spcPts val="0"/>
              </a:spcAft>
              <a:buClr>
                <a:schemeClr val="dk1"/>
              </a:buClr>
              <a:buSzPts val="1000"/>
              <a:buNone/>
              <a:defRPr sz="1000"/>
            </a:lvl4pPr>
            <a:lvl5pPr indent="-228600" lvl="4" marL="2286000" rtl="0" algn="l">
              <a:lnSpc>
                <a:spcPct val="90000"/>
              </a:lnSpc>
              <a:spcBef>
                <a:spcPts val="500"/>
              </a:spcBef>
              <a:spcAft>
                <a:spcPts val="0"/>
              </a:spcAft>
              <a:buClr>
                <a:schemeClr val="dk1"/>
              </a:buClr>
              <a:buSzPts val="1000"/>
              <a:buNone/>
              <a:defRPr sz="1000"/>
            </a:lvl5pPr>
            <a:lvl6pPr indent="-228600" lvl="5" marL="2743200" rtl="0" algn="l">
              <a:lnSpc>
                <a:spcPct val="90000"/>
              </a:lnSpc>
              <a:spcBef>
                <a:spcPts val="500"/>
              </a:spcBef>
              <a:spcAft>
                <a:spcPts val="0"/>
              </a:spcAft>
              <a:buClr>
                <a:schemeClr val="dk1"/>
              </a:buClr>
              <a:buSzPts val="1000"/>
              <a:buNone/>
              <a:defRPr sz="1000"/>
            </a:lvl6pPr>
            <a:lvl7pPr indent="-228600" lvl="6" marL="3200400" rtl="0" algn="l">
              <a:lnSpc>
                <a:spcPct val="90000"/>
              </a:lnSpc>
              <a:spcBef>
                <a:spcPts val="500"/>
              </a:spcBef>
              <a:spcAft>
                <a:spcPts val="0"/>
              </a:spcAft>
              <a:buClr>
                <a:schemeClr val="dk1"/>
              </a:buClr>
              <a:buSzPts val="1000"/>
              <a:buNone/>
              <a:defRPr sz="1000"/>
            </a:lvl7pPr>
            <a:lvl8pPr indent="-228600" lvl="7" marL="3657600" rtl="0" algn="l">
              <a:lnSpc>
                <a:spcPct val="90000"/>
              </a:lnSpc>
              <a:spcBef>
                <a:spcPts val="500"/>
              </a:spcBef>
              <a:spcAft>
                <a:spcPts val="0"/>
              </a:spcAft>
              <a:buClr>
                <a:schemeClr val="dk1"/>
              </a:buClr>
              <a:buSzPts val="1000"/>
              <a:buNone/>
              <a:defRPr sz="1000"/>
            </a:lvl8pPr>
            <a:lvl9pPr indent="-228600" lvl="8" marL="4114800" rtl="0" algn="l">
              <a:lnSpc>
                <a:spcPct val="90000"/>
              </a:lnSpc>
              <a:spcBef>
                <a:spcPts val="500"/>
              </a:spcBef>
              <a:spcAft>
                <a:spcPts val="0"/>
              </a:spcAft>
              <a:buClr>
                <a:schemeClr val="dk1"/>
              </a:buClr>
              <a:buSzPts val="1000"/>
              <a:buNone/>
              <a:defRPr sz="1000"/>
            </a:lvl9pPr>
          </a:lstStyle>
          <a:p/>
        </p:txBody>
      </p:sp>
      <p:sp>
        <p:nvSpPr>
          <p:cNvPr id="255" name="Google Shape;255;g8bbfa7c4b1_1_2661"/>
          <p:cNvSpPr txBox="1"/>
          <p:nvPr>
            <p:ph idx="10" type="dt"/>
          </p:nvPr>
        </p:nvSpPr>
        <p:spPr>
          <a:xfrm>
            <a:off x="7814452" y="378883"/>
            <a:ext cx="29109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56" name="Google Shape;256;g8bbfa7c4b1_1_2661"/>
          <p:cNvSpPr txBox="1"/>
          <p:nvPr>
            <p:ph idx="11" type="ftr"/>
          </p:nvPr>
        </p:nvSpPr>
        <p:spPr>
          <a:xfrm>
            <a:off x="685800" y="378883"/>
            <a:ext cx="69915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57" name="Google Shape;257;g8bbfa7c4b1_1_2661"/>
          <p:cNvSpPr txBox="1"/>
          <p:nvPr>
            <p:ph idx="12" type="sldNum"/>
          </p:nvPr>
        </p:nvSpPr>
        <p:spPr>
          <a:xfrm>
            <a:off x="10862452" y="381000"/>
            <a:ext cx="6438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 Column">
  <p:cSld name="3 Column">
    <p:spTree>
      <p:nvGrpSpPr>
        <p:cNvPr id="258" name="Shape 258"/>
        <p:cNvGrpSpPr/>
        <p:nvPr/>
      </p:nvGrpSpPr>
      <p:grpSpPr>
        <a:xfrm>
          <a:off x="0" y="0"/>
          <a:ext cx="0" cy="0"/>
          <a:chOff x="0" y="0"/>
          <a:chExt cx="0" cy="0"/>
        </a:xfrm>
      </p:grpSpPr>
      <p:sp>
        <p:nvSpPr>
          <p:cNvPr id="259" name="Google Shape;259;g8bbfa7c4b1_1_2668"/>
          <p:cNvSpPr txBox="1"/>
          <p:nvPr>
            <p:ph type="title"/>
          </p:nvPr>
        </p:nvSpPr>
        <p:spPr>
          <a:xfrm>
            <a:off x="2895600" y="761999"/>
            <a:ext cx="8610600" cy="1303800"/>
          </a:xfrm>
          <a:prstGeom prst="rect">
            <a:avLst/>
          </a:prstGeom>
          <a:noFill/>
          <a:ln>
            <a:noFill/>
          </a:ln>
        </p:spPr>
        <p:txBody>
          <a:bodyPr anchorCtr="0" anchor="ctr" bIns="45700" lIns="91425" spcFirstLastPara="1" rIns="91425" wrap="square" tIns="45700">
            <a:noAutofit/>
          </a:bodyPr>
          <a:lstStyle>
            <a:lvl1pPr lvl="0" rtl="0" algn="r">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60" name="Google Shape;260;g8bbfa7c4b1_1_2668"/>
          <p:cNvSpPr txBox="1"/>
          <p:nvPr>
            <p:ph idx="1" type="body"/>
          </p:nvPr>
        </p:nvSpPr>
        <p:spPr>
          <a:xfrm>
            <a:off x="685800" y="2202080"/>
            <a:ext cx="3456300" cy="6174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2400"/>
              <a:buNone/>
              <a:defRPr b="0" sz="2400">
                <a:solidFill>
                  <a:schemeClr val="dk1"/>
                </a:solidFill>
              </a:defRPr>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261" name="Google Shape;261;g8bbfa7c4b1_1_2668"/>
          <p:cNvSpPr txBox="1"/>
          <p:nvPr>
            <p:ph idx="2" type="body"/>
          </p:nvPr>
        </p:nvSpPr>
        <p:spPr>
          <a:xfrm>
            <a:off x="685799" y="2904565"/>
            <a:ext cx="3456300" cy="33141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1400"/>
              <a:buNone/>
              <a:defRPr sz="1400"/>
            </a:lvl1pPr>
            <a:lvl2pPr indent="-228600" lvl="1" marL="914400" rtl="0" algn="l">
              <a:lnSpc>
                <a:spcPct val="90000"/>
              </a:lnSpc>
              <a:spcBef>
                <a:spcPts val="500"/>
              </a:spcBef>
              <a:spcAft>
                <a:spcPts val="0"/>
              </a:spcAft>
              <a:buClr>
                <a:schemeClr val="dk1"/>
              </a:buClr>
              <a:buSzPts val="1200"/>
              <a:buNone/>
              <a:defRPr sz="1200"/>
            </a:lvl2pPr>
            <a:lvl3pPr indent="-228600" lvl="2" marL="1371600" rtl="0" algn="l">
              <a:lnSpc>
                <a:spcPct val="90000"/>
              </a:lnSpc>
              <a:spcBef>
                <a:spcPts val="500"/>
              </a:spcBef>
              <a:spcAft>
                <a:spcPts val="0"/>
              </a:spcAft>
              <a:buClr>
                <a:schemeClr val="dk1"/>
              </a:buClr>
              <a:buSzPts val="1000"/>
              <a:buNone/>
              <a:defRPr sz="1000"/>
            </a:lvl3pPr>
            <a:lvl4pPr indent="-228600" lvl="3" marL="1828800" rtl="0" algn="l">
              <a:lnSpc>
                <a:spcPct val="90000"/>
              </a:lnSpc>
              <a:spcBef>
                <a:spcPts val="500"/>
              </a:spcBef>
              <a:spcAft>
                <a:spcPts val="0"/>
              </a:spcAft>
              <a:buClr>
                <a:schemeClr val="dk1"/>
              </a:buClr>
              <a:buSzPts val="900"/>
              <a:buNone/>
              <a:defRPr sz="900"/>
            </a:lvl4pPr>
            <a:lvl5pPr indent="-228600" lvl="4" marL="2286000" rtl="0" algn="l">
              <a:lnSpc>
                <a:spcPct val="90000"/>
              </a:lnSpc>
              <a:spcBef>
                <a:spcPts val="500"/>
              </a:spcBef>
              <a:spcAft>
                <a:spcPts val="0"/>
              </a:spcAft>
              <a:buClr>
                <a:schemeClr val="dk1"/>
              </a:buClr>
              <a:buSzPts val="900"/>
              <a:buNone/>
              <a:defRPr sz="900"/>
            </a:lvl5pPr>
            <a:lvl6pPr indent="-228600" lvl="5" marL="2743200" rtl="0" algn="l">
              <a:lnSpc>
                <a:spcPct val="90000"/>
              </a:lnSpc>
              <a:spcBef>
                <a:spcPts val="500"/>
              </a:spcBef>
              <a:spcAft>
                <a:spcPts val="0"/>
              </a:spcAft>
              <a:buClr>
                <a:schemeClr val="dk1"/>
              </a:buClr>
              <a:buSzPts val="900"/>
              <a:buNone/>
              <a:defRPr sz="900"/>
            </a:lvl6pPr>
            <a:lvl7pPr indent="-228600" lvl="6" marL="3200400" rtl="0" algn="l">
              <a:lnSpc>
                <a:spcPct val="90000"/>
              </a:lnSpc>
              <a:spcBef>
                <a:spcPts val="500"/>
              </a:spcBef>
              <a:spcAft>
                <a:spcPts val="0"/>
              </a:spcAft>
              <a:buClr>
                <a:schemeClr val="dk1"/>
              </a:buClr>
              <a:buSzPts val="900"/>
              <a:buNone/>
              <a:defRPr sz="900"/>
            </a:lvl7pPr>
            <a:lvl8pPr indent="-228600" lvl="7" marL="3657600" rtl="0" algn="l">
              <a:lnSpc>
                <a:spcPct val="90000"/>
              </a:lnSpc>
              <a:spcBef>
                <a:spcPts val="500"/>
              </a:spcBef>
              <a:spcAft>
                <a:spcPts val="0"/>
              </a:spcAft>
              <a:buClr>
                <a:schemeClr val="dk1"/>
              </a:buClr>
              <a:buSzPts val="900"/>
              <a:buNone/>
              <a:defRPr sz="900"/>
            </a:lvl8pPr>
            <a:lvl9pPr indent="-228600" lvl="8" marL="4114800" rtl="0" algn="l">
              <a:lnSpc>
                <a:spcPct val="90000"/>
              </a:lnSpc>
              <a:spcBef>
                <a:spcPts val="500"/>
              </a:spcBef>
              <a:spcAft>
                <a:spcPts val="0"/>
              </a:spcAft>
              <a:buClr>
                <a:schemeClr val="dk1"/>
              </a:buClr>
              <a:buSzPts val="900"/>
              <a:buNone/>
              <a:defRPr sz="900"/>
            </a:lvl9pPr>
          </a:lstStyle>
          <a:p/>
        </p:txBody>
      </p:sp>
      <p:sp>
        <p:nvSpPr>
          <p:cNvPr id="262" name="Google Shape;262;g8bbfa7c4b1_1_2668"/>
          <p:cNvSpPr txBox="1"/>
          <p:nvPr>
            <p:ph idx="3" type="body"/>
          </p:nvPr>
        </p:nvSpPr>
        <p:spPr>
          <a:xfrm>
            <a:off x="4368800" y="2201333"/>
            <a:ext cx="3456300" cy="6264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2400"/>
              <a:buNone/>
              <a:defRPr b="0" sz="2400">
                <a:solidFill>
                  <a:schemeClr val="dk1"/>
                </a:solidFill>
              </a:defRPr>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263" name="Google Shape;263;g8bbfa7c4b1_1_2668"/>
          <p:cNvSpPr txBox="1"/>
          <p:nvPr>
            <p:ph idx="4" type="body"/>
          </p:nvPr>
        </p:nvSpPr>
        <p:spPr>
          <a:xfrm>
            <a:off x="4366858" y="2904067"/>
            <a:ext cx="3456300" cy="33147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1400"/>
              <a:buNone/>
              <a:defRPr sz="1400"/>
            </a:lvl1pPr>
            <a:lvl2pPr indent="-228600" lvl="1" marL="914400" rtl="0" algn="l">
              <a:lnSpc>
                <a:spcPct val="90000"/>
              </a:lnSpc>
              <a:spcBef>
                <a:spcPts val="500"/>
              </a:spcBef>
              <a:spcAft>
                <a:spcPts val="0"/>
              </a:spcAft>
              <a:buClr>
                <a:schemeClr val="dk1"/>
              </a:buClr>
              <a:buSzPts val="1200"/>
              <a:buNone/>
              <a:defRPr sz="1200"/>
            </a:lvl2pPr>
            <a:lvl3pPr indent="-228600" lvl="2" marL="1371600" rtl="0" algn="l">
              <a:lnSpc>
                <a:spcPct val="90000"/>
              </a:lnSpc>
              <a:spcBef>
                <a:spcPts val="500"/>
              </a:spcBef>
              <a:spcAft>
                <a:spcPts val="0"/>
              </a:spcAft>
              <a:buClr>
                <a:schemeClr val="dk1"/>
              </a:buClr>
              <a:buSzPts val="1000"/>
              <a:buNone/>
              <a:defRPr sz="1000"/>
            </a:lvl3pPr>
            <a:lvl4pPr indent="-228600" lvl="3" marL="1828800" rtl="0" algn="l">
              <a:lnSpc>
                <a:spcPct val="90000"/>
              </a:lnSpc>
              <a:spcBef>
                <a:spcPts val="500"/>
              </a:spcBef>
              <a:spcAft>
                <a:spcPts val="0"/>
              </a:spcAft>
              <a:buClr>
                <a:schemeClr val="dk1"/>
              </a:buClr>
              <a:buSzPts val="900"/>
              <a:buNone/>
              <a:defRPr sz="900"/>
            </a:lvl4pPr>
            <a:lvl5pPr indent="-228600" lvl="4" marL="2286000" rtl="0" algn="l">
              <a:lnSpc>
                <a:spcPct val="90000"/>
              </a:lnSpc>
              <a:spcBef>
                <a:spcPts val="500"/>
              </a:spcBef>
              <a:spcAft>
                <a:spcPts val="0"/>
              </a:spcAft>
              <a:buClr>
                <a:schemeClr val="dk1"/>
              </a:buClr>
              <a:buSzPts val="900"/>
              <a:buNone/>
              <a:defRPr sz="900"/>
            </a:lvl5pPr>
            <a:lvl6pPr indent="-228600" lvl="5" marL="2743200" rtl="0" algn="l">
              <a:lnSpc>
                <a:spcPct val="90000"/>
              </a:lnSpc>
              <a:spcBef>
                <a:spcPts val="500"/>
              </a:spcBef>
              <a:spcAft>
                <a:spcPts val="0"/>
              </a:spcAft>
              <a:buClr>
                <a:schemeClr val="dk1"/>
              </a:buClr>
              <a:buSzPts val="900"/>
              <a:buNone/>
              <a:defRPr sz="900"/>
            </a:lvl6pPr>
            <a:lvl7pPr indent="-228600" lvl="6" marL="3200400" rtl="0" algn="l">
              <a:lnSpc>
                <a:spcPct val="90000"/>
              </a:lnSpc>
              <a:spcBef>
                <a:spcPts val="500"/>
              </a:spcBef>
              <a:spcAft>
                <a:spcPts val="0"/>
              </a:spcAft>
              <a:buClr>
                <a:schemeClr val="dk1"/>
              </a:buClr>
              <a:buSzPts val="900"/>
              <a:buNone/>
              <a:defRPr sz="900"/>
            </a:lvl7pPr>
            <a:lvl8pPr indent="-228600" lvl="7" marL="3657600" rtl="0" algn="l">
              <a:lnSpc>
                <a:spcPct val="90000"/>
              </a:lnSpc>
              <a:spcBef>
                <a:spcPts val="500"/>
              </a:spcBef>
              <a:spcAft>
                <a:spcPts val="0"/>
              </a:spcAft>
              <a:buClr>
                <a:schemeClr val="dk1"/>
              </a:buClr>
              <a:buSzPts val="900"/>
              <a:buNone/>
              <a:defRPr sz="900"/>
            </a:lvl8pPr>
            <a:lvl9pPr indent="-228600" lvl="8" marL="4114800" rtl="0" algn="l">
              <a:lnSpc>
                <a:spcPct val="90000"/>
              </a:lnSpc>
              <a:spcBef>
                <a:spcPts val="500"/>
              </a:spcBef>
              <a:spcAft>
                <a:spcPts val="0"/>
              </a:spcAft>
              <a:buClr>
                <a:schemeClr val="dk1"/>
              </a:buClr>
              <a:buSzPts val="900"/>
              <a:buNone/>
              <a:defRPr sz="900"/>
            </a:lvl9pPr>
          </a:lstStyle>
          <a:p/>
        </p:txBody>
      </p:sp>
      <p:sp>
        <p:nvSpPr>
          <p:cNvPr id="264" name="Google Shape;264;g8bbfa7c4b1_1_2668"/>
          <p:cNvSpPr txBox="1"/>
          <p:nvPr>
            <p:ph idx="5" type="body"/>
          </p:nvPr>
        </p:nvSpPr>
        <p:spPr>
          <a:xfrm>
            <a:off x="8051800" y="2192866"/>
            <a:ext cx="3456300" cy="6264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2400"/>
              <a:buNone/>
              <a:defRPr b="0" sz="2400">
                <a:solidFill>
                  <a:schemeClr val="dk1"/>
                </a:solidFill>
              </a:defRPr>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265" name="Google Shape;265;g8bbfa7c4b1_1_2668"/>
          <p:cNvSpPr txBox="1"/>
          <p:nvPr>
            <p:ph idx="6" type="body"/>
          </p:nvPr>
        </p:nvSpPr>
        <p:spPr>
          <a:xfrm>
            <a:off x="8051801" y="2904565"/>
            <a:ext cx="3456300" cy="33141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1400"/>
              <a:buNone/>
              <a:defRPr sz="1400"/>
            </a:lvl1pPr>
            <a:lvl2pPr indent="-228600" lvl="1" marL="914400" rtl="0" algn="l">
              <a:lnSpc>
                <a:spcPct val="90000"/>
              </a:lnSpc>
              <a:spcBef>
                <a:spcPts val="500"/>
              </a:spcBef>
              <a:spcAft>
                <a:spcPts val="0"/>
              </a:spcAft>
              <a:buClr>
                <a:schemeClr val="dk1"/>
              </a:buClr>
              <a:buSzPts val="1200"/>
              <a:buNone/>
              <a:defRPr sz="1200"/>
            </a:lvl2pPr>
            <a:lvl3pPr indent="-228600" lvl="2" marL="1371600" rtl="0" algn="l">
              <a:lnSpc>
                <a:spcPct val="90000"/>
              </a:lnSpc>
              <a:spcBef>
                <a:spcPts val="500"/>
              </a:spcBef>
              <a:spcAft>
                <a:spcPts val="0"/>
              </a:spcAft>
              <a:buClr>
                <a:schemeClr val="dk1"/>
              </a:buClr>
              <a:buSzPts val="1000"/>
              <a:buNone/>
              <a:defRPr sz="1000"/>
            </a:lvl3pPr>
            <a:lvl4pPr indent="-228600" lvl="3" marL="1828800" rtl="0" algn="l">
              <a:lnSpc>
                <a:spcPct val="90000"/>
              </a:lnSpc>
              <a:spcBef>
                <a:spcPts val="500"/>
              </a:spcBef>
              <a:spcAft>
                <a:spcPts val="0"/>
              </a:spcAft>
              <a:buClr>
                <a:schemeClr val="dk1"/>
              </a:buClr>
              <a:buSzPts val="900"/>
              <a:buNone/>
              <a:defRPr sz="900"/>
            </a:lvl4pPr>
            <a:lvl5pPr indent="-228600" lvl="4" marL="2286000" rtl="0" algn="l">
              <a:lnSpc>
                <a:spcPct val="90000"/>
              </a:lnSpc>
              <a:spcBef>
                <a:spcPts val="500"/>
              </a:spcBef>
              <a:spcAft>
                <a:spcPts val="0"/>
              </a:spcAft>
              <a:buClr>
                <a:schemeClr val="dk1"/>
              </a:buClr>
              <a:buSzPts val="900"/>
              <a:buNone/>
              <a:defRPr sz="900"/>
            </a:lvl5pPr>
            <a:lvl6pPr indent="-228600" lvl="5" marL="2743200" rtl="0" algn="l">
              <a:lnSpc>
                <a:spcPct val="90000"/>
              </a:lnSpc>
              <a:spcBef>
                <a:spcPts val="500"/>
              </a:spcBef>
              <a:spcAft>
                <a:spcPts val="0"/>
              </a:spcAft>
              <a:buClr>
                <a:schemeClr val="dk1"/>
              </a:buClr>
              <a:buSzPts val="900"/>
              <a:buNone/>
              <a:defRPr sz="900"/>
            </a:lvl6pPr>
            <a:lvl7pPr indent="-228600" lvl="6" marL="3200400" rtl="0" algn="l">
              <a:lnSpc>
                <a:spcPct val="90000"/>
              </a:lnSpc>
              <a:spcBef>
                <a:spcPts val="500"/>
              </a:spcBef>
              <a:spcAft>
                <a:spcPts val="0"/>
              </a:spcAft>
              <a:buClr>
                <a:schemeClr val="dk1"/>
              </a:buClr>
              <a:buSzPts val="900"/>
              <a:buNone/>
              <a:defRPr sz="900"/>
            </a:lvl7pPr>
            <a:lvl8pPr indent="-228600" lvl="7" marL="3657600" rtl="0" algn="l">
              <a:lnSpc>
                <a:spcPct val="90000"/>
              </a:lnSpc>
              <a:spcBef>
                <a:spcPts val="500"/>
              </a:spcBef>
              <a:spcAft>
                <a:spcPts val="0"/>
              </a:spcAft>
              <a:buClr>
                <a:schemeClr val="dk1"/>
              </a:buClr>
              <a:buSzPts val="900"/>
              <a:buNone/>
              <a:defRPr sz="900"/>
            </a:lvl8pPr>
            <a:lvl9pPr indent="-228600" lvl="8" marL="4114800" rtl="0" algn="l">
              <a:lnSpc>
                <a:spcPct val="90000"/>
              </a:lnSpc>
              <a:spcBef>
                <a:spcPts val="500"/>
              </a:spcBef>
              <a:spcAft>
                <a:spcPts val="0"/>
              </a:spcAft>
              <a:buClr>
                <a:schemeClr val="dk1"/>
              </a:buClr>
              <a:buSzPts val="900"/>
              <a:buNone/>
              <a:defRPr sz="900"/>
            </a:lvl9pPr>
          </a:lstStyle>
          <a:p/>
        </p:txBody>
      </p:sp>
      <p:sp>
        <p:nvSpPr>
          <p:cNvPr id="266" name="Google Shape;266;g8bbfa7c4b1_1_2668"/>
          <p:cNvSpPr txBox="1"/>
          <p:nvPr>
            <p:ph idx="10" type="dt"/>
          </p:nvPr>
        </p:nvSpPr>
        <p:spPr>
          <a:xfrm>
            <a:off x="8595360" y="6356350"/>
            <a:ext cx="29109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67" name="Google Shape;267;g8bbfa7c4b1_1_2668"/>
          <p:cNvSpPr txBox="1"/>
          <p:nvPr>
            <p:ph idx="11" type="ftr"/>
          </p:nvPr>
        </p:nvSpPr>
        <p:spPr>
          <a:xfrm>
            <a:off x="685800" y="6355845"/>
            <a:ext cx="7772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68" name="Google Shape;268;g8bbfa7c4b1_1_2668"/>
          <p:cNvSpPr txBox="1"/>
          <p:nvPr>
            <p:ph idx="12" type="sldNum"/>
          </p:nvPr>
        </p:nvSpPr>
        <p:spPr>
          <a:xfrm>
            <a:off x="8763000" y="38100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3 Picture Column">
  <p:cSld name="3 Picture Column">
    <p:spTree>
      <p:nvGrpSpPr>
        <p:cNvPr id="269" name="Shape 269"/>
        <p:cNvGrpSpPr/>
        <p:nvPr/>
      </p:nvGrpSpPr>
      <p:grpSpPr>
        <a:xfrm>
          <a:off x="0" y="0"/>
          <a:ext cx="0" cy="0"/>
          <a:chOff x="0" y="0"/>
          <a:chExt cx="0" cy="0"/>
        </a:xfrm>
      </p:grpSpPr>
      <p:sp>
        <p:nvSpPr>
          <p:cNvPr id="270" name="Google Shape;270;g8bbfa7c4b1_1_2679"/>
          <p:cNvSpPr txBox="1"/>
          <p:nvPr>
            <p:ph type="title"/>
          </p:nvPr>
        </p:nvSpPr>
        <p:spPr>
          <a:xfrm>
            <a:off x="2895600" y="762000"/>
            <a:ext cx="8610600" cy="1295400"/>
          </a:xfrm>
          <a:prstGeom prst="rect">
            <a:avLst/>
          </a:prstGeom>
          <a:noFill/>
          <a:ln>
            <a:noFill/>
          </a:ln>
        </p:spPr>
        <p:txBody>
          <a:bodyPr anchorCtr="0" anchor="ctr" bIns="45700" lIns="91425" spcFirstLastPara="1" rIns="91425" wrap="square" tIns="45700">
            <a:noAutofit/>
          </a:bodyPr>
          <a:lstStyle>
            <a:lvl1pPr lvl="0" rtl="0" algn="r">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71" name="Google Shape;271;g8bbfa7c4b1_1_2679"/>
          <p:cNvSpPr txBox="1"/>
          <p:nvPr>
            <p:ph idx="1" type="body"/>
          </p:nvPr>
        </p:nvSpPr>
        <p:spPr>
          <a:xfrm>
            <a:off x="688618" y="4191000"/>
            <a:ext cx="3451500" cy="6828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2400"/>
              <a:buNone/>
              <a:defRPr b="0" sz="2400">
                <a:solidFill>
                  <a:schemeClr val="dk1"/>
                </a:solidFill>
              </a:defRPr>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272" name="Google Shape;272;g8bbfa7c4b1_1_2679"/>
          <p:cNvSpPr/>
          <p:nvPr>
            <p:ph idx="2" type="pic"/>
          </p:nvPr>
        </p:nvSpPr>
        <p:spPr>
          <a:xfrm>
            <a:off x="688618" y="2362200"/>
            <a:ext cx="3451500" cy="1524000"/>
          </a:xfrm>
          <a:prstGeom prst="roundRect">
            <a:avLst>
              <a:gd fmla="val 0" name="adj"/>
            </a:avLst>
          </a:prstGeom>
          <a:noFill/>
          <a:ln>
            <a:noFill/>
          </a:ln>
          <a:effectLst>
            <a:outerShdw blurRad="50800" rotWithShape="0" algn="tl" dir="5400000" dist="50800">
              <a:srgbClr val="000000">
                <a:alpha val="42750"/>
              </a:srgbClr>
            </a:outerShdw>
          </a:effectLst>
        </p:spPr>
        <p:txBody>
          <a:bodyPr anchorCtr="0" anchor="t" bIns="45700" lIns="91425" spcFirstLastPara="1" rIns="91425" wrap="square" tIns="45700">
            <a:noAutofit/>
          </a:bodyPr>
          <a:lstStyle>
            <a:lvl1pPr lvl="0" marR="0" rtl="0" algn="ctr">
              <a:lnSpc>
                <a:spcPct val="90000"/>
              </a:lnSpc>
              <a:spcBef>
                <a:spcPts val="10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1pPr>
            <a:lvl2pPr lvl="1"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2pPr>
            <a:lvl3pPr lvl="2"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3pPr>
            <a:lvl4pPr lvl="3"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4pPr>
            <a:lvl5pPr lvl="4"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5pPr>
            <a:lvl6pPr lvl="5"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6pPr>
            <a:lvl7pPr lvl="6"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7pPr>
            <a:lvl8pPr lvl="7"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8pPr>
            <a:lvl9pPr lvl="8"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9pPr>
          </a:lstStyle>
          <a:p/>
        </p:txBody>
      </p:sp>
      <p:sp>
        <p:nvSpPr>
          <p:cNvPr id="273" name="Google Shape;273;g8bbfa7c4b1_1_2679"/>
          <p:cNvSpPr txBox="1"/>
          <p:nvPr>
            <p:ph idx="3" type="body"/>
          </p:nvPr>
        </p:nvSpPr>
        <p:spPr>
          <a:xfrm>
            <a:off x="688618" y="4873764"/>
            <a:ext cx="3451500" cy="13449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1400"/>
              <a:buNone/>
              <a:defRPr sz="1400"/>
            </a:lvl1pPr>
            <a:lvl2pPr indent="-228600" lvl="1" marL="914400" rtl="0" algn="l">
              <a:lnSpc>
                <a:spcPct val="90000"/>
              </a:lnSpc>
              <a:spcBef>
                <a:spcPts val="500"/>
              </a:spcBef>
              <a:spcAft>
                <a:spcPts val="0"/>
              </a:spcAft>
              <a:buClr>
                <a:schemeClr val="dk1"/>
              </a:buClr>
              <a:buSzPts val="1200"/>
              <a:buNone/>
              <a:defRPr sz="1200"/>
            </a:lvl2pPr>
            <a:lvl3pPr indent="-228600" lvl="2" marL="1371600" rtl="0" algn="l">
              <a:lnSpc>
                <a:spcPct val="90000"/>
              </a:lnSpc>
              <a:spcBef>
                <a:spcPts val="500"/>
              </a:spcBef>
              <a:spcAft>
                <a:spcPts val="0"/>
              </a:spcAft>
              <a:buClr>
                <a:schemeClr val="dk1"/>
              </a:buClr>
              <a:buSzPts val="1000"/>
              <a:buNone/>
              <a:defRPr sz="1000"/>
            </a:lvl3pPr>
            <a:lvl4pPr indent="-228600" lvl="3" marL="1828800" rtl="0" algn="l">
              <a:lnSpc>
                <a:spcPct val="90000"/>
              </a:lnSpc>
              <a:spcBef>
                <a:spcPts val="500"/>
              </a:spcBef>
              <a:spcAft>
                <a:spcPts val="0"/>
              </a:spcAft>
              <a:buClr>
                <a:schemeClr val="dk1"/>
              </a:buClr>
              <a:buSzPts val="900"/>
              <a:buNone/>
              <a:defRPr sz="900"/>
            </a:lvl4pPr>
            <a:lvl5pPr indent="-228600" lvl="4" marL="2286000" rtl="0" algn="l">
              <a:lnSpc>
                <a:spcPct val="90000"/>
              </a:lnSpc>
              <a:spcBef>
                <a:spcPts val="500"/>
              </a:spcBef>
              <a:spcAft>
                <a:spcPts val="0"/>
              </a:spcAft>
              <a:buClr>
                <a:schemeClr val="dk1"/>
              </a:buClr>
              <a:buSzPts val="900"/>
              <a:buNone/>
              <a:defRPr sz="900"/>
            </a:lvl5pPr>
            <a:lvl6pPr indent="-228600" lvl="5" marL="2743200" rtl="0" algn="l">
              <a:lnSpc>
                <a:spcPct val="90000"/>
              </a:lnSpc>
              <a:spcBef>
                <a:spcPts val="500"/>
              </a:spcBef>
              <a:spcAft>
                <a:spcPts val="0"/>
              </a:spcAft>
              <a:buClr>
                <a:schemeClr val="dk1"/>
              </a:buClr>
              <a:buSzPts val="900"/>
              <a:buNone/>
              <a:defRPr sz="900"/>
            </a:lvl6pPr>
            <a:lvl7pPr indent="-228600" lvl="6" marL="3200400" rtl="0" algn="l">
              <a:lnSpc>
                <a:spcPct val="90000"/>
              </a:lnSpc>
              <a:spcBef>
                <a:spcPts val="500"/>
              </a:spcBef>
              <a:spcAft>
                <a:spcPts val="0"/>
              </a:spcAft>
              <a:buClr>
                <a:schemeClr val="dk1"/>
              </a:buClr>
              <a:buSzPts val="900"/>
              <a:buNone/>
              <a:defRPr sz="900"/>
            </a:lvl7pPr>
            <a:lvl8pPr indent="-228600" lvl="7" marL="3657600" rtl="0" algn="l">
              <a:lnSpc>
                <a:spcPct val="90000"/>
              </a:lnSpc>
              <a:spcBef>
                <a:spcPts val="500"/>
              </a:spcBef>
              <a:spcAft>
                <a:spcPts val="0"/>
              </a:spcAft>
              <a:buClr>
                <a:schemeClr val="dk1"/>
              </a:buClr>
              <a:buSzPts val="900"/>
              <a:buNone/>
              <a:defRPr sz="900"/>
            </a:lvl8pPr>
            <a:lvl9pPr indent="-228600" lvl="8" marL="4114800" rtl="0" algn="l">
              <a:lnSpc>
                <a:spcPct val="90000"/>
              </a:lnSpc>
              <a:spcBef>
                <a:spcPts val="500"/>
              </a:spcBef>
              <a:spcAft>
                <a:spcPts val="0"/>
              </a:spcAft>
              <a:buClr>
                <a:schemeClr val="dk1"/>
              </a:buClr>
              <a:buSzPts val="900"/>
              <a:buNone/>
              <a:defRPr sz="900"/>
            </a:lvl9pPr>
          </a:lstStyle>
          <a:p/>
        </p:txBody>
      </p:sp>
      <p:sp>
        <p:nvSpPr>
          <p:cNvPr id="274" name="Google Shape;274;g8bbfa7c4b1_1_2679"/>
          <p:cNvSpPr txBox="1"/>
          <p:nvPr>
            <p:ph idx="4" type="body"/>
          </p:nvPr>
        </p:nvSpPr>
        <p:spPr>
          <a:xfrm>
            <a:off x="4374263" y="4191000"/>
            <a:ext cx="3448800" cy="6828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2400"/>
              <a:buNone/>
              <a:defRPr b="0" sz="2400">
                <a:solidFill>
                  <a:schemeClr val="dk1"/>
                </a:solidFill>
              </a:defRPr>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275" name="Google Shape;275;g8bbfa7c4b1_1_2679"/>
          <p:cNvSpPr/>
          <p:nvPr>
            <p:ph idx="5" type="pic"/>
          </p:nvPr>
        </p:nvSpPr>
        <p:spPr>
          <a:xfrm>
            <a:off x="4374263" y="2362200"/>
            <a:ext cx="3448800" cy="1524000"/>
          </a:xfrm>
          <a:prstGeom prst="roundRect">
            <a:avLst>
              <a:gd fmla="val 0" name="adj"/>
            </a:avLst>
          </a:prstGeom>
          <a:noFill/>
          <a:ln>
            <a:noFill/>
          </a:ln>
          <a:effectLst>
            <a:outerShdw blurRad="50800" rotWithShape="0" algn="tl" dir="5400000" dist="50800">
              <a:srgbClr val="000000">
                <a:alpha val="42750"/>
              </a:srgbClr>
            </a:outerShdw>
          </a:effectLst>
        </p:spPr>
        <p:txBody>
          <a:bodyPr anchorCtr="0" anchor="t" bIns="45700" lIns="91425" spcFirstLastPara="1" rIns="91425" wrap="square" tIns="45700">
            <a:noAutofit/>
          </a:bodyPr>
          <a:lstStyle>
            <a:lvl1pPr lvl="0" marR="0" rtl="0" algn="ctr">
              <a:lnSpc>
                <a:spcPct val="90000"/>
              </a:lnSpc>
              <a:spcBef>
                <a:spcPts val="10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1pPr>
            <a:lvl2pPr lvl="1"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2pPr>
            <a:lvl3pPr lvl="2"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3pPr>
            <a:lvl4pPr lvl="3"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4pPr>
            <a:lvl5pPr lvl="4"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5pPr>
            <a:lvl6pPr lvl="5"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6pPr>
            <a:lvl7pPr lvl="6"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7pPr>
            <a:lvl8pPr lvl="7"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8pPr>
            <a:lvl9pPr lvl="8"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9pPr>
          </a:lstStyle>
          <a:p/>
        </p:txBody>
      </p:sp>
      <p:sp>
        <p:nvSpPr>
          <p:cNvPr id="276" name="Google Shape;276;g8bbfa7c4b1_1_2679"/>
          <p:cNvSpPr txBox="1"/>
          <p:nvPr>
            <p:ph idx="6" type="body"/>
          </p:nvPr>
        </p:nvSpPr>
        <p:spPr>
          <a:xfrm>
            <a:off x="4374264" y="4873763"/>
            <a:ext cx="3448800" cy="13449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1400"/>
              <a:buNone/>
              <a:defRPr sz="1400"/>
            </a:lvl1pPr>
            <a:lvl2pPr indent="-228600" lvl="1" marL="914400" rtl="0" algn="l">
              <a:lnSpc>
                <a:spcPct val="90000"/>
              </a:lnSpc>
              <a:spcBef>
                <a:spcPts val="500"/>
              </a:spcBef>
              <a:spcAft>
                <a:spcPts val="0"/>
              </a:spcAft>
              <a:buClr>
                <a:schemeClr val="dk1"/>
              </a:buClr>
              <a:buSzPts val="1200"/>
              <a:buNone/>
              <a:defRPr sz="1200"/>
            </a:lvl2pPr>
            <a:lvl3pPr indent="-228600" lvl="2" marL="1371600" rtl="0" algn="l">
              <a:lnSpc>
                <a:spcPct val="90000"/>
              </a:lnSpc>
              <a:spcBef>
                <a:spcPts val="500"/>
              </a:spcBef>
              <a:spcAft>
                <a:spcPts val="0"/>
              </a:spcAft>
              <a:buClr>
                <a:schemeClr val="dk1"/>
              </a:buClr>
              <a:buSzPts val="1000"/>
              <a:buNone/>
              <a:defRPr sz="1000"/>
            </a:lvl3pPr>
            <a:lvl4pPr indent="-228600" lvl="3" marL="1828800" rtl="0" algn="l">
              <a:lnSpc>
                <a:spcPct val="90000"/>
              </a:lnSpc>
              <a:spcBef>
                <a:spcPts val="500"/>
              </a:spcBef>
              <a:spcAft>
                <a:spcPts val="0"/>
              </a:spcAft>
              <a:buClr>
                <a:schemeClr val="dk1"/>
              </a:buClr>
              <a:buSzPts val="900"/>
              <a:buNone/>
              <a:defRPr sz="900"/>
            </a:lvl4pPr>
            <a:lvl5pPr indent="-228600" lvl="4" marL="2286000" rtl="0" algn="l">
              <a:lnSpc>
                <a:spcPct val="90000"/>
              </a:lnSpc>
              <a:spcBef>
                <a:spcPts val="500"/>
              </a:spcBef>
              <a:spcAft>
                <a:spcPts val="0"/>
              </a:spcAft>
              <a:buClr>
                <a:schemeClr val="dk1"/>
              </a:buClr>
              <a:buSzPts val="900"/>
              <a:buNone/>
              <a:defRPr sz="900"/>
            </a:lvl5pPr>
            <a:lvl6pPr indent="-228600" lvl="5" marL="2743200" rtl="0" algn="l">
              <a:lnSpc>
                <a:spcPct val="90000"/>
              </a:lnSpc>
              <a:spcBef>
                <a:spcPts val="500"/>
              </a:spcBef>
              <a:spcAft>
                <a:spcPts val="0"/>
              </a:spcAft>
              <a:buClr>
                <a:schemeClr val="dk1"/>
              </a:buClr>
              <a:buSzPts val="900"/>
              <a:buNone/>
              <a:defRPr sz="900"/>
            </a:lvl6pPr>
            <a:lvl7pPr indent="-228600" lvl="6" marL="3200400" rtl="0" algn="l">
              <a:lnSpc>
                <a:spcPct val="90000"/>
              </a:lnSpc>
              <a:spcBef>
                <a:spcPts val="500"/>
              </a:spcBef>
              <a:spcAft>
                <a:spcPts val="0"/>
              </a:spcAft>
              <a:buClr>
                <a:schemeClr val="dk1"/>
              </a:buClr>
              <a:buSzPts val="900"/>
              <a:buNone/>
              <a:defRPr sz="900"/>
            </a:lvl7pPr>
            <a:lvl8pPr indent="-228600" lvl="7" marL="3657600" rtl="0" algn="l">
              <a:lnSpc>
                <a:spcPct val="90000"/>
              </a:lnSpc>
              <a:spcBef>
                <a:spcPts val="500"/>
              </a:spcBef>
              <a:spcAft>
                <a:spcPts val="0"/>
              </a:spcAft>
              <a:buClr>
                <a:schemeClr val="dk1"/>
              </a:buClr>
              <a:buSzPts val="900"/>
              <a:buNone/>
              <a:defRPr sz="900"/>
            </a:lvl8pPr>
            <a:lvl9pPr indent="-228600" lvl="8" marL="4114800" rtl="0" algn="l">
              <a:lnSpc>
                <a:spcPct val="90000"/>
              </a:lnSpc>
              <a:spcBef>
                <a:spcPts val="500"/>
              </a:spcBef>
              <a:spcAft>
                <a:spcPts val="0"/>
              </a:spcAft>
              <a:buClr>
                <a:schemeClr val="dk1"/>
              </a:buClr>
              <a:buSzPts val="900"/>
              <a:buNone/>
              <a:defRPr sz="900"/>
            </a:lvl9pPr>
          </a:lstStyle>
          <a:p/>
        </p:txBody>
      </p:sp>
      <p:sp>
        <p:nvSpPr>
          <p:cNvPr id="277" name="Google Shape;277;g8bbfa7c4b1_1_2679"/>
          <p:cNvSpPr txBox="1"/>
          <p:nvPr>
            <p:ph idx="7" type="body"/>
          </p:nvPr>
        </p:nvSpPr>
        <p:spPr>
          <a:xfrm>
            <a:off x="8049731" y="4191000"/>
            <a:ext cx="3456600" cy="682800"/>
          </a:xfrm>
          <a:prstGeom prst="rect">
            <a:avLst/>
          </a:prstGeom>
          <a:noFill/>
          <a:ln>
            <a:noFill/>
          </a:ln>
        </p:spPr>
        <p:txBody>
          <a:bodyPr anchorCtr="0" anchor="b"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2400"/>
              <a:buNone/>
              <a:defRPr b="0" sz="2400">
                <a:solidFill>
                  <a:schemeClr val="dk1"/>
                </a:solidFill>
              </a:defRPr>
            </a:lvl1pPr>
            <a:lvl2pPr indent="-228600" lvl="1" marL="914400" rtl="0" algn="l">
              <a:lnSpc>
                <a:spcPct val="90000"/>
              </a:lnSpc>
              <a:spcBef>
                <a:spcPts val="500"/>
              </a:spcBef>
              <a:spcAft>
                <a:spcPts val="0"/>
              </a:spcAft>
              <a:buClr>
                <a:schemeClr val="dk1"/>
              </a:buClr>
              <a:buSzPts val="2000"/>
              <a:buNone/>
              <a:defRPr b="1" sz="2000"/>
            </a:lvl2pPr>
            <a:lvl3pPr indent="-228600" lvl="2" marL="1371600" rtl="0" algn="l">
              <a:lnSpc>
                <a:spcPct val="90000"/>
              </a:lnSpc>
              <a:spcBef>
                <a:spcPts val="500"/>
              </a:spcBef>
              <a:spcAft>
                <a:spcPts val="0"/>
              </a:spcAft>
              <a:buClr>
                <a:schemeClr val="dk1"/>
              </a:buClr>
              <a:buSzPts val="1800"/>
              <a:buNone/>
              <a:defRPr b="1" sz="1800"/>
            </a:lvl3pPr>
            <a:lvl4pPr indent="-228600" lvl="3" marL="1828800" rtl="0" algn="l">
              <a:lnSpc>
                <a:spcPct val="90000"/>
              </a:lnSpc>
              <a:spcBef>
                <a:spcPts val="500"/>
              </a:spcBef>
              <a:spcAft>
                <a:spcPts val="0"/>
              </a:spcAft>
              <a:buClr>
                <a:schemeClr val="dk1"/>
              </a:buClr>
              <a:buSzPts val="1600"/>
              <a:buNone/>
              <a:defRPr b="1" sz="1600"/>
            </a:lvl4pPr>
            <a:lvl5pPr indent="-228600" lvl="4" marL="2286000" rtl="0" algn="l">
              <a:lnSpc>
                <a:spcPct val="90000"/>
              </a:lnSpc>
              <a:spcBef>
                <a:spcPts val="500"/>
              </a:spcBef>
              <a:spcAft>
                <a:spcPts val="0"/>
              </a:spcAft>
              <a:buClr>
                <a:schemeClr val="dk1"/>
              </a:buClr>
              <a:buSzPts val="1600"/>
              <a:buNone/>
              <a:defRPr b="1" sz="1600"/>
            </a:lvl5pPr>
            <a:lvl6pPr indent="-228600" lvl="5" marL="2743200" rtl="0" algn="l">
              <a:lnSpc>
                <a:spcPct val="90000"/>
              </a:lnSpc>
              <a:spcBef>
                <a:spcPts val="500"/>
              </a:spcBef>
              <a:spcAft>
                <a:spcPts val="0"/>
              </a:spcAft>
              <a:buClr>
                <a:schemeClr val="dk1"/>
              </a:buClr>
              <a:buSzPts val="1600"/>
              <a:buNone/>
              <a:defRPr b="1" sz="1600"/>
            </a:lvl6pPr>
            <a:lvl7pPr indent="-228600" lvl="6" marL="3200400" rtl="0" algn="l">
              <a:lnSpc>
                <a:spcPct val="90000"/>
              </a:lnSpc>
              <a:spcBef>
                <a:spcPts val="500"/>
              </a:spcBef>
              <a:spcAft>
                <a:spcPts val="0"/>
              </a:spcAft>
              <a:buClr>
                <a:schemeClr val="dk1"/>
              </a:buClr>
              <a:buSzPts val="1600"/>
              <a:buNone/>
              <a:defRPr b="1" sz="1600"/>
            </a:lvl7pPr>
            <a:lvl8pPr indent="-228600" lvl="7" marL="3657600" rtl="0" algn="l">
              <a:lnSpc>
                <a:spcPct val="90000"/>
              </a:lnSpc>
              <a:spcBef>
                <a:spcPts val="500"/>
              </a:spcBef>
              <a:spcAft>
                <a:spcPts val="0"/>
              </a:spcAft>
              <a:buClr>
                <a:schemeClr val="dk1"/>
              </a:buClr>
              <a:buSzPts val="1600"/>
              <a:buNone/>
              <a:defRPr b="1" sz="1600"/>
            </a:lvl8pPr>
            <a:lvl9pPr indent="-228600" lvl="8" marL="4114800" rtl="0" algn="l">
              <a:lnSpc>
                <a:spcPct val="90000"/>
              </a:lnSpc>
              <a:spcBef>
                <a:spcPts val="500"/>
              </a:spcBef>
              <a:spcAft>
                <a:spcPts val="0"/>
              </a:spcAft>
              <a:buClr>
                <a:schemeClr val="dk1"/>
              </a:buClr>
              <a:buSzPts val="1600"/>
              <a:buNone/>
              <a:defRPr b="1" sz="1600"/>
            </a:lvl9pPr>
          </a:lstStyle>
          <a:p/>
        </p:txBody>
      </p:sp>
      <p:sp>
        <p:nvSpPr>
          <p:cNvPr id="278" name="Google Shape;278;g8bbfa7c4b1_1_2679"/>
          <p:cNvSpPr/>
          <p:nvPr>
            <p:ph idx="8" type="pic"/>
          </p:nvPr>
        </p:nvSpPr>
        <p:spPr>
          <a:xfrm>
            <a:off x="8049855" y="2362200"/>
            <a:ext cx="3447900" cy="1524000"/>
          </a:xfrm>
          <a:prstGeom prst="roundRect">
            <a:avLst>
              <a:gd fmla="val 0" name="adj"/>
            </a:avLst>
          </a:prstGeom>
          <a:noFill/>
          <a:ln>
            <a:noFill/>
          </a:ln>
          <a:effectLst>
            <a:outerShdw blurRad="50800" rotWithShape="0" algn="tl" dir="5400000" dist="50800">
              <a:srgbClr val="000000">
                <a:alpha val="42750"/>
              </a:srgbClr>
            </a:outerShdw>
          </a:effectLst>
        </p:spPr>
        <p:txBody>
          <a:bodyPr anchorCtr="0" anchor="t" bIns="45700" lIns="91425" spcFirstLastPara="1" rIns="91425" wrap="square" tIns="45700">
            <a:noAutofit/>
          </a:bodyPr>
          <a:lstStyle>
            <a:lvl1pPr lvl="0" marR="0" rtl="0" algn="ctr">
              <a:lnSpc>
                <a:spcPct val="90000"/>
              </a:lnSpc>
              <a:spcBef>
                <a:spcPts val="10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1pPr>
            <a:lvl2pPr lvl="1"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2pPr>
            <a:lvl3pPr lvl="2"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3pPr>
            <a:lvl4pPr lvl="3"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4pPr>
            <a:lvl5pPr lvl="4"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5pPr>
            <a:lvl6pPr lvl="5"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6pPr>
            <a:lvl7pPr lvl="6"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7pPr>
            <a:lvl8pPr lvl="7"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8pPr>
            <a:lvl9pPr lvl="8" marR="0" rtl="0" algn="l">
              <a:lnSpc>
                <a:spcPct val="90000"/>
              </a:lnSpc>
              <a:spcBef>
                <a:spcPts val="500"/>
              </a:spcBef>
              <a:spcAft>
                <a:spcPts val="0"/>
              </a:spcAft>
              <a:buClr>
                <a:schemeClr val="dk1"/>
              </a:buClr>
              <a:buSzPts val="1600"/>
              <a:buFont typeface="Arial"/>
              <a:buNone/>
              <a:defRPr b="0" i="0" sz="1600" u="none" cap="none" strike="noStrike">
                <a:solidFill>
                  <a:schemeClr val="dk1"/>
                </a:solidFill>
                <a:latin typeface="Century Gothic"/>
                <a:ea typeface="Century Gothic"/>
                <a:cs typeface="Century Gothic"/>
                <a:sym typeface="Century Gothic"/>
              </a:defRPr>
            </a:lvl9pPr>
          </a:lstStyle>
          <a:p/>
        </p:txBody>
      </p:sp>
      <p:sp>
        <p:nvSpPr>
          <p:cNvPr id="279" name="Google Shape;279;g8bbfa7c4b1_1_2679"/>
          <p:cNvSpPr txBox="1"/>
          <p:nvPr>
            <p:ph idx="9" type="body"/>
          </p:nvPr>
        </p:nvSpPr>
        <p:spPr>
          <a:xfrm>
            <a:off x="8049731" y="4873761"/>
            <a:ext cx="3452400" cy="1344900"/>
          </a:xfrm>
          <a:prstGeom prst="rect">
            <a:avLst/>
          </a:prstGeom>
          <a:noFill/>
          <a:ln>
            <a:noFill/>
          </a:ln>
        </p:spPr>
        <p:txBody>
          <a:bodyPr anchorCtr="0" anchor="t" bIns="45700" lIns="91425" spcFirstLastPara="1" rIns="91425" wrap="square" tIns="45700">
            <a:noAutofit/>
          </a:bodyPr>
          <a:lstStyle>
            <a:lvl1pPr indent="-228600" lvl="0" marL="457200" rtl="0" algn="l">
              <a:lnSpc>
                <a:spcPct val="90000"/>
              </a:lnSpc>
              <a:spcBef>
                <a:spcPts val="1000"/>
              </a:spcBef>
              <a:spcAft>
                <a:spcPts val="0"/>
              </a:spcAft>
              <a:buClr>
                <a:schemeClr val="dk1"/>
              </a:buClr>
              <a:buSzPts val="1400"/>
              <a:buNone/>
              <a:defRPr sz="1400"/>
            </a:lvl1pPr>
            <a:lvl2pPr indent="-228600" lvl="1" marL="914400" rtl="0" algn="l">
              <a:lnSpc>
                <a:spcPct val="90000"/>
              </a:lnSpc>
              <a:spcBef>
                <a:spcPts val="500"/>
              </a:spcBef>
              <a:spcAft>
                <a:spcPts val="0"/>
              </a:spcAft>
              <a:buClr>
                <a:schemeClr val="dk1"/>
              </a:buClr>
              <a:buSzPts val="1200"/>
              <a:buNone/>
              <a:defRPr sz="1200"/>
            </a:lvl2pPr>
            <a:lvl3pPr indent="-228600" lvl="2" marL="1371600" rtl="0" algn="l">
              <a:lnSpc>
                <a:spcPct val="90000"/>
              </a:lnSpc>
              <a:spcBef>
                <a:spcPts val="500"/>
              </a:spcBef>
              <a:spcAft>
                <a:spcPts val="0"/>
              </a:spcAft>
              <a:buClr>
                <a:schemeClr val="dk1"/>
              </a:buClr>
              <a:buSzPts val="1000"/>
              <a:buNone/>
              <a:defRPr sz="1000"/>
            </a:lvl3pPr>
            <a:lvl4pPr indent="-228600" lvl="3" marL="1828800" rtl="0" algn="l">
              <a:lnSpc>
                <a:spcPct val="90000"/>
              </a:lnSpc>
              <a:spcBef>
                <a:spcPts val="500"/>
              </a:spcBef>
              <a:spcAft>
                <a:spcPts val="0"/>
              </a:spcAft>
              <a:buClr>
                <a:schemeClr val="dk1"/>
              </a:buClr>
              <a:buSzPts val="900"/>
              <a:buNone/>
              <a:defRPr sz="900"/>
            </a:lvl4pPr>
            <a:lvl5pPr indent="-228600" lvl="4" marL="2286000" rtl="0" algn="l">
              <a:lnSpc>
                <a:spcPct val="90000"/>
              </a:lnSpc>
              <a:spcBef>
                <a:spcPts val="500"/>
              </a:spcBef>
              <a:spcAft>
                <a:spcPts val="0"/>
              </a:spcAft>
              <a:buClr>
                <a:schemeClr val="dk1"/>
              </a:buClr>
              <a:buSzPts val="900"/>
              <a:buNone/>
              <a:defRPr sz="900"/>
            </a:lvl5pPr>
            <a:lvl6pPr indent="-228600" lvl="5" marL="2743200" rtl="0" algn="l">
              <a:lnSpc>
                <a:spcPct val="90000"/>
              </a:lnSpc>
              <a:spcBef>
                <a:spcPts val="500"/>
              </a:spcBef>
              <a:spcAft>
                <a:spcPts val="0"/>
              </a:spcAft>
              <a:buClr>
                <a:schemeClr val="dk1"/>
              </a:buClr>
              <a:buSzPts val="900"/>
              <a:buNone/>
              <a:defRPr sz="900"/>
            </a:lvl6pPr>
            <a:lvl7pPr indent="-228600" lvl="6" marL="3200400" rtl="0" algn="l">
              <a:lnSpc>
                <a:spcPct val="90000"/>
              </a:lnSpc>
              <a:spcBef>
                <a:spcPts val="500"/>
              </a:spcBef>
              <a:spcAft>
                <a:spcPts val="0"/>
              </a:spcAft>
              <a:buClr>
                <a:schemeClr val="dk1"/>
              </a:buClr>
              <a:buSzPts val="900"/>
              <a:buNone/>
              <a:defRPr sz="900"/>
            </a:lvl7pPr>
            <a:lvl8pPr indent="-228600" lvl="7" marL="3657600" rtl="0" algn="l">
              <a:lnSpc>
                <a:spcPct val="90000"/>
              </a:lnSpc>
              <a:spcBef>
                <a:spcPts val="500"/>
              </a:spcBef>
              <a:spcAft>
                <a:spcPts val="0"/>
              </a:spcAft>
              <a:buClr>
                <a:schemeClr val="dk1"/>
              </a:buClr>
              <a:buSzPts val="900"/>
              <a:buNone/>
              <a:defRPr sz="900"/>
            </a:lvl8pPr>
            <a:lvl9pPr indent="-228600" lvl="8" marL="4114800" rtl="0" algn="l">
              <a:lnSpc>
                <a:spcPct val="90000"/>
              </a:lnSpc>
              <a:spcBef>
                <a:spcPts val="500"/>
              </a:spcBef>
              <a:spcAft>
                <a:spcPts val="0"/>
              </a:spcAft>
              <a:buClr>
                <a:schemeClr val="dk1"/>
              </a:buClr>
              <a:buSzPts val="900"/>
              <a:buNone/>
              <a:defRPr sz="900"/>
            </a:lvl9pPr>
          </a:lstStyle>
          <a:p/>
        </p:txBody>
      </p:sp>
      <p:sp>
        <p:nvSpPr>
          <p:cNvPr id="280" name="Google Shape;280;g8bbfa7c4b1_1_2679"/>
          <p:cNvSpPr txBox="1"/>
          <p:nvPr>
            <p:ph idx="10" type="dt"/>
          </p:nvPr>
        </p:nvSpPr>
        <p:spPr>
          <a:xfrm>
            <a:off x="8595360" y="6356350"/>
            <a:ext cx="29109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81" name="Google Shape;281;g8bbfa7c4b1_1_2679"/>
          <p:cNvSpPr txBox="1"/>
          <p:nvPr>
            <p:ph idx="11" type="ftr"/>
          </p:nvPr>
        </p:nvSpPr>
        <p:spPr>
          <a:xfrm>
            <a:off x="685800" y="6355845"/>
            <a:ext cx="7772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82" name="Google Shape;282;g8bbfa7c4b1_1_2679"/>
          <p:cNvSpPr txBox="1"/>
          <p:nvPr>
            <p:ph idx="12" type="sldNum"/>
          </p:nvPr>
        </p:nvSpPr>
        <p:spPr>
          <a:xfrm>
            <a:off x="8763000" y="38100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283" name="Shape 283"/>
        <p:cNvGrpSpPr/>
        <p:nvPr/>
      </p:nvGrpSpPr>
      <p:grpSpPr>
        <a:xfrm>
          <a:off x="0" y="0"/>
          <a:ext cx="0" cy="0"/>
          <a:chOff x="0" y="0"/>
          <a:chExt cx="0" cy="0"/>
        </a:xfrm>
      </p:grpSpPr>
      <p:sp>
        <p:nvSpPr>
          <p:cNvPr id="284" name="Google Shape;284;g8bbfa7c4b1_1_2693"/>
          <p:cNvSpPr txBox="1"/>
          <p:nvPr>
            <p:ph type="title"/>
          </p:nvPr>
        </p:nvSpPr>
        <p:spPr>
          <a:xfrm>
            <a:off x="2895600" y="764373"/>
            <a:ext cx="8610600" cy="1293000"/>
          </a:xfrm>
          <a:prstGeom prst="rect">
            <a:avLst/>
          </a:prstGeom>
          <a:noFill/>
          <a:ln>
            <a:noFill/>
          </a:ln>
        </p:spPr>
        <p:txBody>
          <a:bodyPr anchorCtr="0" anchor="ctr" bIns="45700" lIns="91425" spcFirstLastPara="1" rIns="91425" wrap="square" tIns="45700">
            <a:noAutofit/>
          </a:bodyPr>
          <a:lstStyle>
            <a:lvl1pPr lvl="0" rtl="0" algn="r">
              <a:lnSpc>
                <a:spcPct val="90000"/>
              </a:lnSpc>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5" name="Google Shape;285;g8bbfa7c4b1_1_2693"/>
          <p:cNvSpPr txBox="1"/>
          <p:nvPr>
            <p:ph idx="1" type="body"/>
          </p:nvPr>
        </p:nvSpPr>
        <p:spPr>
          <a:xfrm rot="5400000">
            <a:off x="4083900" y="-1203541"/>
            <a:ext cx="4024200" cy="108204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86" name="Google Shape;286;g8bbfa7c4b1_1_2693"/>
          <p:cNvSpPr txBox="1"/>
          <p:nvPr>
            <p:ph idx="10" type="dt"/>
          </p:nvPr>
        </p:nvSpPr>
        <p:spPr>
          <a:xfrm>
            <a:off x="8595360" y="6356350"/>
            <a:ext cx="29109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87" name="Google Shape;287;g8bbfa7c4b1_1_2693"/>
          <p:cNvSpPr txBox="1"/>
          <p:nvPr>
            <p:ph idx="11" type="ftr"/>
          </p:nvPr>
        </p:nvSpPr>
        <p:spPr>
          <a:xfrm>
            <a:off x="685800" y="6355845"/>
            <a:ext cx="77724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88" name="Google Shape;288;g8bbfa7c4b1_1_2693"/>
          <p:cNvSpPr txBox="1"/>
          <p:nvPr>
            <p:ph idx="12" type="sldNum"/>
          </p:nvPr>
        </p:nvSpPr>
        <p:spPr>
          <a:xfrm>
            <a:off x="8763000" y="381000"/>
            <a:ext cx="27432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289" name="Shape 289"/>
        <p:cNvGrpSpPr/>
        <p:nvPr/>
      </p:nvGrpSpPr>
      <p:grpSpPr>
        <a:xfrm>
          <a:off x="0" y="0"/>
          <a:ext cx="0" cy="0"/>
          <a:chOff x="0" y="0"/>
          <a:chExt cx="0" cy="0"/>
        </a:xfrm>
      </p:grpSpPr>
      <p:pic>
        <p:nvPicPr>
          <p:cNvPr descr="C2-HD-BTM.png" id="290" name="Google Shape;290;g8bbfa7c4b1_1_2699"/>
          <p:cNvPicPr preferRelativeResize="0"/>
          <p:nvPr/>
        </p:nvPicPr>
        <p:blipFill rotWithShape="1">
          <a:blip r:embed="rId2">
            <a:alphaModFix/>
          </a:blip>
          <a:srcRect b="0" l="0" r="0" t="0"/>
          <a:stretch/>
        </p:blipFill>
        <p:spPr>
          <a:xfrm>
            <a:off x="0" y="4375150"/>
            <a:ext cx="12192000" cy="2482850"/>
          </a:xfrm>
          <a:prstGeom prst="rect">
            <a:avLst/>
          </a:prstGeom>
          <a:noFill/>
          <a:ln>
            <a:noFill/>
          </a:ln>
        </p:spPr>
      </p:pic>
      <p:sp>
        <p:nvSpPr>
          <p:cNvPr id="291" name="Google Shape;291;g8bbfa7c4b1_1_2699"/>
          <p:cNvSpPr txBox="1"/>
          <p:nvPr>
            <p:ph type="title"/>
          </p:nvPr>
        </p:nvSpPr>
        <p:spPr>
          <a:xfrm rot="5400000">
            <a:off x="8526000" y="1667866"/>
            <a:ext cx="3903000" cy="2057400"/>
          </a:xfrm>
          <a:prstGeom prst="rect">
            <a:avLst/>
          </a:prstGeom>
          <a:noFill/>
          <a:ln>
            <a:noFill/>
          </a:ln>
        </p:spPr>
        <p:txBody>
          <a:bodyPr anchorCtr="0" anchor="ctr" bIns="45700" lIns="91425" spcFirstLastPara="1" rIns="91425" wrap="square" tIns="45700">
            <a:noAutofit/>
          </a:bodyPr>
          <a:lstStyle>
            <a:lvl1pPr lvl="0" rtl="0" algn="l">
              <a:lnSpc>
                <a:spcPct val="90000"/>
              </a:lnSpc>
              <a:spcBef>
                <a:spcPts val="0"/>
              </a:spcBef>
              <a:spcAft>
                <a:spcPts val="0"/>
              </a:spcAft>
              <a:buClr>
                <a:schemeClr val="dk1"/>
              </a:buClr>
              <a:buSzPts val="4000"/>
              <a:buFont typeface="Century Gothic"/>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92" name="Google Shape;292;g8bbfa7c4b1_1_2699"/>
          <p:cNvSpPr txBox="1"/>
          <p:nvPr>
            <p:ph idx="1" type="body"/>
          </p:nvPr>
        </p:nvSpPr>
        <p:spPr>
          <a:xfrm rot="5400000">
            <a:off x="3175117" y="-1405483"/>
            <a:ext cx="3903000" cy="8204100"/>
          </a:xfrm>
          <a:prstGeom prst="rect">
            <a:avLst/>
          </a:prstGeom>
          <a:noFill/>
          <a:ln>
            <a:noFill/>
          </a:ln>
        </p:spPr>
        <p:txBody>
          <a:bodyPr anchorCtr="0" anchor="t" bIns="45700" lIns="91425" spcFirstLastPara="1" rIns="91425" wrap="square" tIns="45700">
            <a:noAutofit/>
          </a:bodyPr>
          <a:lstStyle>
            <a:lvl1pPr indent="-342900" lvl="0" marL="457200" rtl="0" algn="l">
              <a:lnSpc>
                <a:spcPct val="90000"/>
              </a:lnSpc>
              <a:spcBef>
                <a:spcPts val="1000"/>
              </a:spcBef>
              <a:spcAft>
                <a:spcPts val="0"/>
              </a:spcAft>
              <a:buClr>
                <a:schemeClr val="dk1"/>
              </a:buClr>
              <a:buSzPts val="1800"/>
              <a:buChar char="•"/>
              <a:defRPr/>
            </a:lvl1pPr>
            <a:lvl2pPr indent="-342900" lvl="1" marL="914400" rtl="0" algn="l">
              <a:lnSpc>
                <a:spcPct val="90000"/>
              </a:lnSpc>
              <a:spcBef>
                <a:spcPts val="500"/>
              </a:spcBef>
              <a:spcAft>
                <a:spcPts val="0"/>
              </a:spcAft>
              <a:buClr>
                <a:schemeClr val="dk1"/>
              </a:buClr>
              <a:buSzPts val="1800"/>
              <a:buChar char="•"/>
              <a:defRPr/>
            </a:lvl2pPr>
            <a:lvl3pPr indent="-342900" lvl="2" marL="1371600" rtl="0" algn="l">
              <a:lnSpc>
                <a:spcPct val="90000"/>
              </a:lnSpc>
              <a:spcBef>
                <a:spcPts val="500"/>
              </a:spcBef>
              <a:spcAft>
                <a:spcPts val="0"/>
              </a:spcAft>
              <a:buClr>
                <a:schemeClr val="dk1"/>
              </a:buClr>
              <a:buSzPts val="1800"/>
              <a:buChar char="•"/>
              <a:defRPr/>
            </a:lvl3pPr>
            <a:lvl4pPr indent="-342900" lvl="3" marL="1828800" rtl="0" algn="l">
              <a:lnSpc>
                <a:spcPct val="90000"/>
              </a:lnSpc>
              <a:spcBef>
                <a:spcPts val="500"/>
              </a:spcBef>
              <a:spcAft>
                <a:spcPts val="0"/>
              </a:spcAft>
              <a:buClr>
                <a:schemeClr val="dk1"/>
              </a:buClr>
              <a:buSzPts val="1800"/>
              <a:buChar char="•"/>
              <a:defRPr/>
            </a:lvl4pPr>
            <a:lvl5pPr indent="-342900" lvl="4" marL="2286000" rtl="0" algn="l">
              <a:lnSpc>
                <a:spcPct val="90000"/>
              </a:lnSpc>
              <a:spcBef>
                <a:spcPts val="500"/>
              </a:spcBef>
              <a:spcAft>
                <a:spcPts val="0"/>
              </a:spcAft>
              <a:buClr>
                <a:schemeClr val="dk1"/>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293" name="Google Shape;293;g8bbfa7c4b1_1_2699"/>
          <p:cNvSpPr txBox="1"/>
          <p:nvPr>
            <p:ph idx="10" type="dt"/>
          </p:nvPr>
        </p:nvSpPr>
        <p:spPr>
          <a:xfrm>
            <a:off x="7814452" y="379941"/>
            <a:ext cx="2910900" cy="365100"/>
          </a:xfrm>
          <a:prstGeom prst="rect">
            <a:avLst/>
          </a:prstGeom>
          <a:noFill/>
          <a:ln>
            <a:noFill/>
          </a:ln>
        </p:spPr>
        <p:txBody>
          <a:bodyPr anchorCtr="0" anchor="ctr"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94" name="Google Shape;294;g8bbfa7c4b1_1_2699"/>
          <p:cNvSpPr txBox="1"/>
          <p:nvPr>
            <p:ph idx="11" type="ftr"/>
          </p:nvPr>
        </p:nvSpPr>
        <p:spPr>
          <a:xfrm>
            <a:off x="685800" y="381000"/>
            <a:ext cx="6991500" cy="3651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295" name="Google Shape;295;g8bbfa7c4b1_1_2699"/>
          <p:cNvSpPr txBox="1"/>
          <p:nvPr>
            <p:ph idx="12" type="sldNum"/>
          </p:nvPr>
        </p:nvSpPr>
        <p:spPr>
          <a:xfrm>
            <a:off x="10862452" y="381000"/>
            <a:ext cx="643800" cy="3651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34" name="Shape 34"/>
        <p:cNvGrpSpPr/>
        <p:nvPr/>
      </p:nvGrpSpPr>
      <p:grpSpPr>
        <a:xfrm>
          <a:off x="0" y="0"/>
          <a:ext cx="0" cy="0"/>
          <a:chOff x="0" y="0"/>
          <a:chExt cx="0" cy="0"/>
        </a:xfrm>
      </p:grpSpPr>
      <p:pic>
        <p:nvPicPr>
          <p:cNvPr descr="C2-HD-BTM.png" id="35" name="Google Shape;35;p99"/>
          <p:cNvPicPr preferRelativeResize="0"/>
          <p:nvPr/>
        </p:nvPicPr>
        <p:blipFill rotWithShape="1">
          <a:blip r:embed="rId2">
            <a:alphaModFix/>
          </a:blip>
          <a:srcRect b="0" l="0" r="0" t="0"/>
          <a:stretch/>
        </p:blipFill>
        <p:spPr>
          <a:xfrm>
            <a:off x="0" y="4375150"/>
            <a:ext cx="12192000" cy="2482850"/>
          </a:xfrm>
          <a:prstGeom prst="rect">
            <a:avLst/>
          </a:prstGeom>
          <a:noFill/>
          <a:ln>
            <a:noFill/>
          </a:ln>
        </p:spPr>
      </p:pic>
      <p:sp>
        <p:nvSpPr>
          <p:cNvPr id="36" name="Google Shape;36;p99"/>
          <p:cNvSpPr txBox="1"/>
          <p:nvPr>
            <p:ph type="title"/>
          </p:nvPr>
        </p:nvSpPr>
        <p:spPr>
          <a:xfrm>
            <a:off x="685800" y="753533"/>
            <a:ext cx="10820399" cy="2801935"/>
          </a:xfrm>
          <a:prstGeom prst="rect">
            <a:avLst/>
          </a:prstGeom>
          <a:noFill/>
          <a:ln>
            <a:noFill/>
          </a:ln>
        </p:spPr>
        <p:txBody>
          <a:bodyPr anchorCtr="0" anchor="b" bIns="45700" lIns="91425" spcFirstLastPara="1" rIns="91425" wrap="square" tIns="45700">
            <a:normAutofit/>
          </a:bodyPr>
          <a:lstStyle>
            <a:lvl1pPr lvl="0" algn="r">
              <a:lnSpc>
                <a:spcPct val="90000"/>
              </a:lnSpc>
              <a:spcBef>
                <a:spcPts val="0"/>
              </a:spcBef>
              <a:spcAft>
                <a:spcPts val="0"/>
              </a:spcAft>
              <a:buClr>
                <a:schemeClr val="dk1"/>
              </a:buClr>
              <a:buSzPts val="4000"/>
              <a:buFont typeface="Century Gothic"/>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99"/>
          <p:cNvSpPr txBox="1"/>
          <p:nvPr>
            <p:ph idx="1" type="body"/>
          </p:nvPr>
        </p:nvSpPr>
        <p:spPr>
          <a:xfrm>
            <a:off x="1024467" y="3641725"/>
            <a:ext cx="10490200" cy="955675"/>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Clr>
                <a:srgbClr val="888888"/>
              </a:buClr>
              <a:buSzPts val="2200"/>
              <a:buNone/>
              <a:defRPr sz="22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8" name="Google Shape;38;p99"/>
          <p:cNvSpPr txBox="1"/>
          <p:nvPr>
            <p:ph idx="10" type="dt"/>
          </p:nvPr>
        </p:nvSpPr>
        <p:spPr>
          <a:xfrm>
            <a:off x="7814452" y="38100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99"/>
          <p:cNvSpPr txBox="1"/>
          <p:nvPr>
            <p:ph idx="11" type="ftr"/>
          </p:nvPr>
        </p:nvSpPr>
        <p:spPr>
          <a:xfrm>
            <a:off x="685800" y="381001"/>
            <a:ext cx="6991492" cy="36406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0" name="Google Shape;40;p99"/>
          <p:cNvSpPr txBox="1"/>
          <p:nvPr>
            <p:ph idx="12" type="sldNum"/>
          </p:nvPr>
        </p:nvSpPr>
        <p:spPr>
          <a:xfrm>
            <a:off x="10862452" y="381000"/>
            <a:ext cx="643748"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1" name="Shape 41"/>
        <p:cNvGrpSpPr/>
        <p:nvPr/>
      </p:nvGrpSpPr>
      <p:grpSpPr>
        <a:xfrm>
          <a:off x="0" y="0"/>
          <a:ext cx="0" cy="0"/>
          <a:chOff x="0" y="0"/>
          <a:chExt cx="0" cy="0"/>
        </a:xfrm>
      </p:grpSpPr>
      <p:sp>
        <p:nvSpPr>
          <p:cNvPr id="42" name="Google Shape;42;p100"/>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100"/>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100"/>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45" name="Shape 45"/>
        <p:cNvGrpSpPr/>
        <p:nvPr/>
      </p:nvGrpSpPr>
      <p:grpSpPr>
        <a:xfrm>
          <a:off x="0" y="0"/>
          <a:ext cx="0" cy="0"/>
          <a:chOff x="0" y="0"/>
          <a:chExt cx="0" cy="0"/>
        </a:xfrm>
      </p:grpSpPr>
      <p:sp>
        <p:nvSpPr>
          <p:cNvPr id="46" name="Google Shape;46;p101"/>
          <p:cNvSpPr txBox="1"/>
          <p:nvPr>
            <p:ph type="title"/>
          </p:nvPr>
        </p:nvSpPr>
        <p:spPr>
          <a:xfrm>
            <a:off x="2895600" y="764373"/>
            <a:ext cx="8610600" cy="1293028"/>
          </a:xfrm>
          <a:prstGeom prst="rect">
            <a:avLst/>
          </a:prstGeom>
          <a:noFill/>
          <a:ln>
            <a:noFill/>
          </a:ln>
        </p:spPr>
        <p:txBody>
          <a:bodyPr anchorCtr="0" anchor="ctr" bIns="45700" lIns="91425" spcFirstLastPara="1" rIns="91425" wrap="square" tIns="45700">
            <a:normAutofit/>
          </a:bodyPr>
          <a:lstStyle>
            <a:lvl1pPr lvl="0" algn="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101"/>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101"/>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101"/>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50" name="Shape 50"/>
        <p:cNvGrpSpPr/>
        <p:nvPr/>
      </p:nvGrpSpPr>
      <p:grpSpPr>
        <a:xfrm>
          <a:off x="0" y="0"/>
          <a:ext cx="0" cy="0"/>
          <a:chOff x="0" y="0"/>
          <a:chExt cx="0" cy="0"/>
        </a:xfrm>
      </p:grpSpPr>
      <p:sp>
        <p:nvSpPr>
          <p:cNvPr id="51" name="Google Shape;51;p102"/>
          <p:cNvSpPr txBox="1"/>
          <p:nvPr>
            <p:ph type="title"/>
          </p:nvPr>
        </p:nvSpPr>
        <p:spPr>
          <a:xfrm>
            <a:off x="2895600" y="764373"/>
            <a:ext cx="8610600" cy="1293028"/>
          </a:xfrm>
          <a:prstGeom prst="rect">
            <a:avLst/>
          </a:prstGeom>
          <a:noFill/>
          <a:ln>
            <a:noFill/>
          </a:ln>
        </p:spPr>
        <p:txBody>
          <a:bodyPr anchorCtr="0" anchor="ctr" bIns="45700" lIns="91425" spcFirstLastPara="1" rIns="91425" wrap="square" tIns="45700">
            <a:normAutofit/>
          </a:bodyPr>
          <a:lstStyle>
            <a:lvl1pPr lvl="0" algn="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2" name="Google Shape;52;p102"/>
          <p:cNvSpPr txBox="1"/>
          <p:nvPr>
            <p:ph idx="1" type="body"/>
          </p:nvPr>
        </p:nvSpPr>
        <p:spPr>
          <a:xfrm>
            <a:off x="685800" y="2194559"/>
            <a:ext cx="5334000" cy="40241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102"/>
          <p:cNvSpPr txBox="1"/>
          <p:nvPr>
            <p:ph idx="2" type="body"/>
          </p:nvPr>
        </p:nvSpPr>
        <p:spPr>
          <a:xfrm>
            <a:off x="6172200" y="2194559"/>
            <a:ext cx="5334000" cy="4024125"/>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102"/>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5" name="Google Shape;55;p102"/>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102"/>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57" name="Shape 57"/>
        <p:cNvGrpSpPr/>
        <p:nvPr/>
      </p:nvGrpSpPr>
      <p:grpSpPr>
        <a:xfrm>
          <a:off x="0" y="0"/>
          <a:ext cx="0" cy="0"/>
          <a:chOff x="0" y="0"/>
          <a:chExt cx="0" cy="0"/>
        </a:xfrm>
      </p:grpSpPr>
      <p:sp>
        <p:nvSpPr>
          <p:cNvPr id="58" name="Google Shape;58;p103"/>
          <p:cNvSpPr txBox="1"/>
          <p:nvPr>
            <p:ph type="title"/>
          </p:nvPr>
        </p:nvSpPr>
        <p:spPr>
          <a:xfrm>
            <a:off x="2895600" y="762000"/>
            <a:ext cx="8610600" cy="1295400"/>
          </a:xfrm>
          <a:prstGeom prst="rect">
            <a:avLst/>
          </a:prstGeom>
          <a:noFill/>
          <a:ln>
            <a:noFill/>
          </a:ln>
        </p:spPr>
        <p:txBody>
          <a:bodyPr anchorCtr="0" anchor="ctr" bIns="45700" lIns="91425" spcFirstLastPara="1" rIns="91425" wrap="square" tIns="45700">
            <a:normAutofit/>
          </a:bodyPr>
          <a:lstStyle>
            <a:lvl1pPr lvl="0" algn="r">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9" name="Google Shape;59;p103"/>
          <p:cNvSpPr txBox="1"/>
          <p:nvPr>
            <p:ph idx="1" type="body"/>
          </p:nvPr>
        </p:nvSpPr>
        <p:spPr>
          <a:xfrm>
            <a:off x="914409" y="2183802"/>
            <a:ext cx="5079991"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800"/>
              <a:buNone/>
              <a:defRPr b="0" sz="2800">
                <a:solidFill>
                  <a:schemeClr val="dk1"/>
                </a:solidFil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0" name="Google Shape;60;p103"/>
          <p:cNvSpPr txBox="1"/>
          <p:nvPr>
            <p:ph idx="2" type="body"/>
          </p:nvPr>
        </p:nvSpPr>
        <p:spPr>
          <a:xfrm>
            <a:off x="685800" y="3132666"/>
            <a:ext cx="5311775" cy="308601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103"/>
          <p:cNvSpPr txBox="1"/>
          <p:nvPr>
            <p:ph idx="3" type="body"/>
          </p:nvPr>
        </p:nvSpPr>
        <p:spPr>
          <a:xfrm>
            <a:off x="6400800" y="2183802"/>
            <a:ext cx="5105400"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800"/>
              <a:buNone/>
              <a:defRPr b="0" sz="2800">
                <a:solidFill>
                  <a:schemeClr val="dk1"/>
                </a:solidFill>
              </a:defRPr>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2" name="Google Shape;62;p103"/>
          <p:cNvSpPr txBox="1"/>
          <p:nvPr>
            <p:ph idx="4" type="body"/>
          </p:nvPr>
        </p:nvSpPr>
        <p:spPr>
          <a:xfrm>
            <a:off x="6172200" y="3132666"/>
            <a:ext cx="5334000" cy="308601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3" name="Google Shape;63;p103"/>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103"/>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5" name="Google Shape;65;p103"/>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66" name="Shape 66"/>
        <p:cNvGrpSpPr/>
        <p:nvPr/>
      </p:nvGrpSpPr>
      <p:grpSpPr>
        <a:xfrm>
          <a:off x="0" y="0"/>
          <a:ext cx="0" cy="0"/>
          <a:chOff x="0" y="0"/>
          <a:chExt cx="0" cy="0"/>
        </a:xfrm>
      </p:grpSpPr>
      <p:sp>
        <p:nvSpPr>
          <p:cNvPr id="67" name="Google Shape;67;p104"/>
          <p:cNvSpPr txBox="1"/>
          <p:nvPr>
            <p:ph type="title"/>
          </p:nvPr>
        </p:nvSpPr>
        <p:spPr>
          <a:xfrm>
            <a:off x="685800" y="1524000"/>
            <a:ext cx="4114800"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8" name="Google Shape;68;p104"/>
          <p:cNvSpPr txBox="1"/>
          <p:nvPr>
            <p:ph idx="1" type="body"/>
          </p:nvPr>
        </p:nvSpPr>
        <p:spPr>
          <a:xfrm>
            <a:off x="4995582" y="746759"/>
            <a:ext cx="6510618" cy="5471925"/>
          </a:xfrm>
          <a:prstGeom prst="rect">
            <a:avLst/>
          </a:prstGeom>
          <a:noFill/>
          <a:ln>
            <a:noFill/>
          </a:ln>
        </p:spPr>
        <p:txBody>
          <a:bodyPr anchorCtr="0" anchor="ctr"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p104"/>
          <p:cNvSpPr txBox="1"/>
          <p:nvPr>
            <p:ph idx="2" type="body"/>
          </p:nvPr>
        </p:nvSpPr>
        <p:spPr>
          <a:xfrm>
            <a:off x="685800" y="3124199"/>
            <a:ext cx="4114800" cy="3094485"/>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70" name="Google Shape;70;p104"/>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4"/>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04"/>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theme" Target="../theme/theme3.xml"/><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2.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5" Type="http://schemas.openxmlformats.org/officeDocument/2006/relationships/slideLayout" Target="../slideLayouts/slideLayout14.xml"/><Relationship Id="rId14" Type="http://schemas.openxmlformats.org/officeDocument/2006/relationships/slideLayout" Target="../slideLayouts/slideLayout13.xml"/><Relationship Id="rId17" Type="http://schemas.openxmlformats.org/officeDocument/2006/relationships/slideLayout" Target="../slideLayouts/slideLayout16.xml"/><Relationship Id="rId16" Type="http://schemas.openxmlformats.org/officeDocument/2006/relationships/slideLayout" Target="../slideLayouts/slideLayout15.xml"/><Relationship Id="rId5" Type="http://schemas.openxmlformats.org/officeDocument/2006/relationships/slideLayout" Target="../slideLayouts/slideLayout4.xml"/><Relationship Id="rId19" Type="http://schemas.openxmlformats.org/officeDocument/2006/relationships/slideLayout" Target="../slideLayouts/slideLayout18.xml"/><Relationship Id="rId6" Type="http://schemas.openxmlformats.org/officeDocument/2006/relationships/slideLayout" Target="../slideLayouts/slideLayout5.xml"/><Relationship Id="rId18" Type="http://schemas.openxmlformats.org/officeDocument/2006/relationships/slideLayout" Target="../slideLayouts/slideLayout17.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37.xml"/><Relationship Id="rId11" Type="http://schemas.openxmlformats.org/officeDocument/2006/relationships/slideLayout" Target="../slideLayouts/slideLayout28.xml"/><Relationship Id="rId10" Type="http://schemas.openxmlformats.org/officeDocument/2006/relationships/slideLayout" Target="../slideLayouts/slideLayout27.xml"/><Relationship Id="rId21" Type="http://schemas.openxmlformats.org/officeDocument/2006/relationships/theme" Target="../theme/theme2.xml"/><Relationship Id="rId13" Type="http://schemas.openxmlformats.org/officeDocument/2006/relationships/slideLayout" Target="../slideLayouts/slideLayout30.xml"/><Relationship Id="rId12" Type="http://schemas.openxmlformats.org/officeDocument/2006/relationships/slideLayout" Target="../slideLayouts/slideLayout29.xml"/><Relationship Id="rId1" Type="http://schemas.openxmlformats.org/officeDocument/2006/relationships/image" Target="../media/image6.png"/><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5" Type="http://schemas.openxmlformats.org/officeDocument/2006/relationships/slideLayout" Target="../slideLayouts/slideLayout32.xml"/><Relationship Id="rId14" Type="http://schemas.openxmlformats.org/officeDocument/2006/relationships/slideLayout" Target="../slideLayouts/slideLayout31.xml"/><Relationship Id="rId17" Type="http://schemas.openxmlformats.org/officeDocument/2006/relationships/slideLayout" Target="../slideLayouts/slideLayout34.xml"/><Relationship Id="rId16" Type="http://schemas.openxmlformats.org/officeDocument/2006/relationships/slideLayout" Target="../slideLayouts/slideLayout33.xml"/><Relationship Id="rId5" Type="http://schemas.openxmlformats.org/officeDocument/2006/relationships/slideLayout" Target="../slideLayouts/slideLayout22.xml"/><Relationship Id="rId19" Type="http://schemas.openxmlformats.org/officeDocument/2006/relationships/slideLayout" Target="../slideLayouts/slideLayout36.xml"/><Relationship Id="rId6" Type="http://schemas.openxmlformats.org/officeDocument/2006/relationships/slideLayout" Target="../slideLayouts/slideLayout23.xml"/><Relationship Id="rId18" Type="http://schemas.openxmlformats.org/officeDocument/2006/relationships/slideLayout" Target="../slideLayouts/slideLayout35.xml"/><Relationship Id="rId7" Type="http://schemas.openxmlformats.org/officeDocument/2006/relationships/slideLayout" Target="../slideLayouts/slideLayout24.xml"/><Relationship Id="rId8"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9" name="Shape 9"/>
        <p:cNvGrpSpPr/>
        <p:nvPr/>
      </p:nvGrpSpPr>
      <p:grpSpPr>
        <a:xfrm>
          <a:off x="0" y="0"/>
          <a:ext cx="0" cy="0"/>
          <a:chOff x="0" y="0"/>
          <a:chExt cx="0" cy="0"/>
        </a:xfrm>
      </p:grpSpPr>
      <p:pic>
        <p:nvPicPr>
          <p:cNvPr descr="C2-HD-TOP.png" id="10" name="Google Shape;10;p95"/>
          <p:cNvPicPr preferRelativeResize="0"/>
          <p:nvPr/>
        </p:nvPicPr>
        <p:blipFill rotWithShape="1">
          <a:blip r:embed="rId1">
            <a:alphaModFix/>
          </a:blip>
          <a:srcRect b="0" l="0" r="0" t="0"/>
          <a:stretch/>
        </p:blipFill>
        <p:spPr>
          <a:xfrm>
            <a:off x="0" y="0"/>
            <a:ext cx="12192000" cy="1441450"/>
          </a:xfrm>
          <a:prstGeom prst="rect">
            <a:avLst/>
          </a:prstGeom>
          <a:noFill/>
          <a:ln>
            <a:noFill/>
          </a:ln>
        </p:spPr>
      </p:pic>
      <p:sp>
        <p:nvSpPr>
          <p:cNvPr id="11" name="Google Shape;11;p95"/>
          <p:cNvSpPr txBox="1"/>
          <p:nvPr>
            <p:ph type="title"/>
          </p:nvPr>
        </p:nvSpPr>
        <p:spPr>
          <a:xfrm>
            <a:off x="2895600" y="764373"/>
            <a:ext cx="8610600" cy="1293028"/>
          </a:xfrm>
          <a:prstGeom prst="rect">
            <a:avLst/>
          </a:prstGeom>
          <a:noFill/>
          <a:ln>
            <a:noFill/>
          </a:ln>
        </p:spPr>
        <p:txBody>
          <a:bodyPr anchorCtr="0" anchor="ctr" bIns="45700" lIns="91425" spcFirstLastPara="1" rIns="91425" wrap="square" tIns="45700">
            <a:normAutofit/>
          </a:bodyPr>
          <a:lstStyle>
            <a:lvl1pPr lvl="0" marR="0" rtl="0" algn="r">
              <a:lnSpc>
                <a:spcPct val="90000"/>
              </a:lnSpc>
              <a:spcBef>
                <a:spcPts val="0"/>
              </a:spcBef>
              <a:spcAft>
                <a:spcPts val="0"/>
              </a:spcAft>
              <a:buClr>
                <a:schemeClr val="dk1"/>
              </a:buClr>
              <a:buSzPts val="4000"/>
              <a:buFont typeface="Century Gothic"/>
              <a:buNone/>
              <a:defRPr b="0" i="0" sz="4000" u="none" cap="none" strike="noStrike">
                <a:solidFill>
                  <a:schemeClr val="dk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95"/>
          <p:cNvSpPr txBox="1"/>
          <p:nvPr>
            <p:ph idx="1" type="body"/>
          </p:nvPr>
        </p:nvSpPr>
        <p:spPr>
          <a:xfrm>
            <a:off x="685800" y="2194560"/>
            <a:ext cx="10820400" cy="4024125"/>
          </a:xfrm>
          <a:prstGeom prst="rect">
            <a:avLst/>
          </a:prstGeom>
          <a:noFill/>
          <a:ln>
            <a:noFill/>
          </a:ln>
        </p:spPr>
        <p:txBody>
          <a:bodyPr anchorCtr="0" anchor="t" bIns="45700" lIns="91425" spcFirstLastPara="1" rIns="91425" wrap="square" tIns="45700">
            <a:normAutofit/>
          </a:bodyPr>
          <a:lstStyle>
            <a:lvl1pPr indent="-368300" lvl="0" marL="457200" marR="0" rtl="0" algn="l">
              <a:lnSpc>
                <a:spcPct val="90000"/>
              </a:lnSpc>
              <a:spcBef>
                <a:spcPts val="1000"/>
              </a:spcBef>
              <a:spcAft>
                <a:spcPts val="0"/>
              </a:spcAft>
              <a:buClr>
                <a:schemeClr val="dk1"/>
              </a:buClr>
              <a:buSzPts val="2200"/>
              <a:buFont typeface="Arial"/>
              <a:buChar char="•"/>
              <a:defRPr b="0" i="0" sz="2200" u="none" cap="none" strike="noStrike">
                <a:solidFill>
                  <a:schemeClr val="dk1"/>
                </a:solidFill>
                <a:latin typeface="Century Gothic"/>
                <a:ea typeface="Century Gothic"/>
                <a:cs typeface="Century Gothic"/>
                <a:sym typeface="Century Gothic"/>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5pPr>
            <a:lvl6pPr indent="-330200" lvl="5" marL="27432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6pPr>
            <a:lvl7pPr indent="-330200" lvl="6" marL="32004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7pPr>
            <a:lvl8pPr indent="-330200" lvl="7" marL="36576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8pPr>
            <a:lvl9pPr indent="-330200" lvl="8" marL="4114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9pPr>
          </a:lstStyle>
          <a:p/>
        </p:txBody>
      </p:sp>
      <p:sp>
        <p:nvSpPr>
          <p:cNvPr id="13" name="Google Shape;13;p95"/>
          <p:cNvSpPr txBox="1"/>
          <p:nvPr>
            <p:ph idx="10" type="dt"/>
          </p:nvPr>
        </p:nvSpPr>
        <p:spPr>
          <a:xfrm>
            <a:off x="8595360" y="6356350"/>
            <a:ext cx="2910840" cy="365125"/>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50" u="none" cap="none" strike="noStrike">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4" name="Google Shape;14;p95"/>
          <p:cNvSpPr txBox="1"/>
          <p:nvPr>
            <p:ph idx="11" type="ftr"/>
          </p:nvPr>
        </p:nvSpPr>
        <p:spPr>
          <a:xfrm>
            <a:off x="685800" y="6355845"/>
            <a:ext cx="77724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50" u="none" cap="none" strike="noStrike">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5" name="Google Shape;15;p95"/>
          <p:cNvSpPr txBox="1"/>
          <p:nvPr>
            <p:ph idx="12" type="sldNum"/>
          </p:nvPr>
        </p:nvSpPr>
        <p:spPr>
          <a:xfrm>
            <a:off x="8763000" y="38100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50" u="none" cap="none" strike="noStrike">
                <a:solidFill>
                  <a:srgbClr val="888888"/>
                </a:solidFill>
                <a:latin typeface="Century Gothic"/>
                <a:ea typeface="Century Gothic"/>
                <a:cs typeface="Century Gothic"/>
                <a:sym typeface="Century Gothic"/>
              </a:defRPr>
            </a:lvl1pPr>
            <a:lvl2pPr indent="0" lvl="1" marL="0" marR="0" rtl="0" algn="r">
              <a:spcBef>
                <a:spcPts val="0"/>
              </a:spcBef>
              <a:buNone/>
              <a:defRPr b="0" i="0" sz="1050" u="none" cap="none" strike="noStrike">
                <a:solidFill>
                  <a:srgbClr val="888888"/>
                </a:solidFill>
                <a:latin typeface="Century Gothic"/>
                <a:ea typeface="Century Gothic"/>
                <a:cs typeface="Century Gothic"/>
                <a:sym typeface="Century Gothic"/>
              </a:defRPr>
            </a:lvl2pPr>
            <a:lvl3pPr indent="0" lvl="2" marL="0" marR="0" rtl="0" algn="r">
              <a:spcBef>
                <a:spcPts val="0"/>
              </a:spcBef>
              <a:buNone/>
              <a:defRPr b="0" i="0" sz="1050" u="none" cap="none" strike="noStrike">
                <a:solidFill>
                  <a:srgbClr val="888888"/>
                </a:solidFill>
                <a:latin typeface="Century Gothic"/>
                <a:ea typeface="Century Gothic"/>
                <a:cs typeface="Century Gothic"/>
                <a:sym typeface="Century Gothic"/>
              </a:defRPr>
            </a:lvl3pPr>
            <a:lvl4pPr indent="0" lvl="3" marL="0" marR="0" rtl="0" algn="r">
              <a:spcBef>
                <a:spcPts val="0"/>
              </a:spcBef>
              <a:buNone/>
              <a:defRPr b="0" i="0" sz="1050" u="none" cap="none" strike="noStrike">
                <a:solidFill>
                  <a:srgbClr val="888888"/>
                </a:solidFill>
                <a:latin typeface="Century Gothic"/>
                <a:ea typeface="Century Gothic"/>
                <a:cs typeface="Century Gothic"/>
                <a:sym typeface="Century Gothic"/>
              </a:defRPr>
            </a:lvl4pPr>
            <a:lvl5pPr indent="0" lvl="4" marL="0" marR="0" rtl="0" algn="r">
              <a:spcBef>
                <a:spcPts val="0"/>
              </a:spcBef>
              <a:buNone/>
              <a:defRPr b="0" i="0" sz="1050" u="none" cap="none" strike="noStrike">
                <a:solidFill>
                  <a:srgbClr val="888888"/>
                </a:solidFill>
                <a:latin typeface="Century Gothic"/>
                <a:ea typeface="Century Gothic"/>
                <a:cs typeface="Century Gothic"/>
                <a:sym typeface="Century Gothic"/>
              </a:defRPr>
            </a:lvl5pPr>
            <a:lvl6pPr indent="0" lvl="5" marL="0" marR="0" rtl="0" algn="r">
              <a:spcBef>
                <a:spcPts val="0"/>
              </a:spcBef>
              <a:buNone/>
              <a:defRPr b="0" i="0" sz="1050" u="none" cap="none" strike="noStrike">
                <a:solidFill>
                  <a:srgbClr val="888888"/>
                </a:solidFill>
                <a:latin typeface="Century Gothic"/>
                <a:ea typeface="Century Gothic"/>
                <a:cs typeface="Century Gothic"/>
                <a:sym typeface="Century Gothic"/>
              </a:defRPr>
            </a:lvl6pPr>
            <a:lvl7pPr indent="0" lvl="6" marL="0" marR="0" rtl="0" algn="r">
              <a:spcBef>
                <a:spcPts val="0"/>
              </a:spcBef>
              <a:buNone/>
              <a:defRPr b="0" i="0" sz="1050" u="none" cap="none" strike="noStrike">
                <a:solidFill>
                  <a:srgbClr val="888888"/>
                </a:solidFill>
                <a:latin typeface="Century Gothic"/>
                <a:ea typeface="Century Gothic"/>
                <a:cs typeface="Century Gothic"/>
                <a:sym typeface="Century Gothic"/>
              </a:defRPr>
            </a:lvl7pPr>
            <a:lvl8pPr indent="0" lvl="7" marL="0" marR="0" rtl="0" algn="r">
              <a:spcBef>
                <a:spcPts val="0"/>
              </a:spcBef>
              <a:buNone/>
              <a:defRPr b="0" i="0" sz="1050" u="none" cap="none" strike="noStrike">
                <a:solidFill>
                  <a:srgbClr val="888888"/>
                </a:solidFill>
                <a:latin typeface="Century Gothic"/>
                <a:ea typeface="Century Gothic"/>
                <a:cs typeface="Century Gothic"/>
                <a:sym typeface="Century Gothic"/>
              </a:defRPr>
            </a:lvl8pPr>
            <a:lvl9pPr indent="0" lvl="8" marL="0" marR="0" rtl="0" algn="r">
              <a:spcBef>
                <a:spcPts val="0"/>
              </a:spcBef>
              <a:buNone/>
              <a:defRPr b="0" i="0" sz="105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149" name="Shape 149"/>
        <p:cNvGrpSpPr/>
        <p:nvPr/>
      </p:nvGrpSpPr>
      <p:grpSpPr>
        <a:xfrm>
          <a:off x="0" y="0"/>
          <a:ext cx="0" cy="0"/>
          <a:chOff x="0" y="0"/>
          <a:chExt cx="0" cy="0"/>
        </a:xfrm>
      </p:grpSpPr>
      <p:pic>
        <p:nvPicPr>
          <p:cNvPr descr="C2-HD-TOP.png" id="150" name="Google Shape;150;g8bbfa7c4b1_1_2559"/>
          <p:cNvPicPr preferRelativeResize="0"/>
          <p:nvPr/>
        </p:nvPicPr>
        <p:blipFill rotWithShape="1">
          <a:blip r:embed="rId1">
            <a:alphaModFix/>
          </a:blip>
          <a:srcRect b="0" l="0" r="0" t="0"/>
          <a:stretch/>
        </p:blipFill>
        <p:spPr>
          <a:xfrm>
            <a:off x="0" y="0"/>
            <a:ext cx="12192000" cy="1441450"/>
          </a:xfrm>
          <a:prstGeom prst="rect">
            <a:avLst/>
          </a:prstGeom>
          <a:noFill/>
          <a:ln>
            <a:noFill/>
          </a:ln>
        </p:spPr>
      </p:pic>
      <p:sp>
        <p:nvSpPr>
          <p:cNvPr id="151" name="Google Shape;151;g8bbfa7c4b1_1_2559"/>
          <p:cNvSpPr txBox="1"/>
          <p:nvPr>
            <p:ph type="title"/>
          </p:nvPr>
        </p:nvSpPr>
        <p:spPr>
          <a:xfrm>
            <a:off x="2895600" y="764373"/>
            <a:ext cx="8610600" cy="1293000"/>
          </a:xfrm>
          <a:prstGeom prst="rect">
            <a:avLst/>
          </a:prstGeom>
          <a:noFill/>
          <a:ln>
            <a:noFill/>
          </a:ln>
        </p:spPr>
        <p:txBody>
          <a:bodyPr anchorCtr="0" anchor="ctr" bIns="45700" lIns="91425" spcFirstLastPara="1" rIns="91425" wrap="square" tIns="45700">
            <a:noAutofit/>
          </a:bodyPr>
          <a:lstStyle>
            <a:lvl1pPr lvl="0" marR="0" rtl="0" algn="r">
              <a:lnSpc>
                <a:spcPct val="90000"/>
              </a:lnSpc>
              <a:spcBef>
                <a:spcPts val="0"/>
              </a:spcBef>
              <a:spcAft>
                <a:spcPts val="0"/>
              </a:spcAft>
              <a:buClr>
                <a:schemeClr val="dk1"/>
              </a:buClr>
              <a:buSzPts val="4000"/>
              <a:buFont typeface="Century Gothic"/>
              <a:buNone/>
              <a:defRPr b="0" i="0" sz="4000" u="none" cap="none" strike="noStrike">
                <a:solidFill>
                  <a:schemeClr val="dk1"/>
                </a:solidFill>
                <a:latin typeface="Century Gothic"/>
                <a:ea typeface="Century Gothic"/>
                <a:cs typeface="Century Gothic"/>
                <a:sym typeface="Century Gothic"/>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152" name="Google Shape;152;g8bbfa7c4b1_1_2559"/>
          <p:cNvSpPr txBox="1"/>
          <p:nvPr>
            <p:ph idx="1" type="body"/>
          </p:nvPr>
        </p:nvSpPr>
        <p:spPr>
          <a:xfrm>
            <a:off x="685800" y="2194560"/>
            <a:ext cx="10820400" cy="4024200"/>
          </a:xfrm>
          <a:prstGeom prst="rect">
            <a:avLst/>
          </a:prstGeom>
          <a:noFill/>
          <a:ln>
            <a:noFill/>
          </a:ln>
        </p:spPr>
        <p:txBody>
          <a:bodyPr anchorCtr="0" anchor="t" bIns="45700" lIns="91425" spcFirstLastPara="1" rIns="91425" wrap="square" tIns="45700">
            <a:noAutofit/>
          </a:bodyPr>
          <a:lstStyle>
            <a:lvl1pPr indent="-368300" lvl="0" marL="457200" marR="0" rtl="0" algn="l">
              <a:lnSpc>
                <a:spcPct val="90000"/>
              </a:lnSpc>
              <a:spcBef>
                <a:spcPts val="1000"/>
              </a:spcBef>
              <a:spcAft>
                <a:spcPts val="0"/>
              </a:spcAft>
              <a:buClr>
                <a:schemeClr val="dk1"/>
              </a:buClr>
              <a:buSzPts val="2200"/>
              <a:buFont typeface="Arial"/>
              <a:buChar char="•"/>
              <a:defRPr b="0" i="0" sz="2200" u="none" cap="none" strike="noStrike">
                <a:solidFill>
                  <a:schemeClr val="dk1"/>
                </a:solidFill>
                <a:latin typeface="Century Gothic"/>
                <a:ea typeface="Century Gothic"/>
                <a:cs typeface="Century Gothic"/>
                <a:sym typeface="Century Gothic"/>
              </a:defRPr>
            </a:lvl1pPr>
            <a:lvl2pPr indent="-355600" lvl="1" marL="9144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entury Gothic"/>
                <a:ea typeface="Century Gothic"/>
                <a:cs typeface="Century Gothic"/>
                <a:sym typeface="Century Gothic"/>
              </a:defRPr>
            </a:lvl2pPr>
            <a:lvl3pPr indent="-342900" lvl="2" marL="1371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entury Gothic"/>
                <a:ea typeface="Century Gothic"/>
                <a:cs typeface="Century Gothic"/>
                <a:sym typeface="Century Gothic"/>
              </a:defRPr>
            </a:lvl3pPr>
            <a:lvl4pPr indent="-330200" lvl="3" marL="1828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4pPr>
            <a:lvl5pPr indent="-330200" lvl="4" marL="22860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5pPr>
            <a:lvl6pPr indent="-330200" lvl="5" marL="27432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6pPr>
            <a:lvl7pPr indent="-330200" lvl="6" marL="32004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7pPr>
            <a:lvl8pPr indent="-330200" lvl="7" marL="36576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8pPr>
            <a:lvl9pPr indent="-330200" lvl="8" marL="4114800" marR="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Century Gothic"/>
                <a:ea typeface="Century Gothic"/>
                <a:cs typeface="Century Gothic"/>
                <a:sym typeface="Century Gothic"/>
              </a:defRPr>
            </a:lvl9pPr>
          </a:lstStyle>
          <a:p/>
        </p:txBody>
      </p:sp>
      <p:sp>
        <p:nvSpPr>
          <p:cNvPr id="153" name="Google Shape;153;g8bbfa7c4b1_1_2559"/>
          <p:cNvSpPr txBox="1"/>
          <p:nvPr>
            <p:ph idx="10" type="dt"/>
          </p:nvPr>
        </p:nvSpPr>
        <p:spPr>
          <a:xfrm>
            <a:off x="8595360" y="6356350"/>
            <a:ext cx="2910900" cy="365100"/>
          </a:xfrm>
          <a:prstGeom prst="rect">
            <a:avLst/>
          </a:prstGeom>
          <a:noFill/>
          <a:ln>
            <a:noFill/>
          </a:ln>
        </p:spPr>
        <p:txBody>
          <a:bodyPr anchorCtr="0" anchor="ctr" bIns="45700" lIns="91425" spcFirstLastPara="1" rIns="91425" wrap="square" tIns="45700">
            <a:noAutofit/>
          </a:bodyPr>
          <a:lstStyle>
            <a:lvl1pPr lvl="0" marR="0" rtl="0" algn="r">
              <a:spcBef>
                <a:spcPts val="0"/>
              </a:spcBef>
              <a:spcAft>
                <a:spcPts val="0"/>
              </a:spcAft>
              <a:buSzPts val="1400"/>
              <a:buNone/>
              <a:defRPr b="0" i="0" sz="1050" u="none" cap="none" strike="noStrike">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54" name="Google Shape;154;g8bbfa7c4b1_1_2559"/>
          <p:cNvSpPr txBox="1"/>
          <p:nvPr>
            <p:ph idx="11" type="ftr"/>
          </p:nvPr>
        </p:nvSpPr>
        <p:spPr>
          <a:xfrm>
            <a:off x="685800" y="6355845"/>
            <a:ext cx="7772400" cy="365100"/>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050" u="none" cap="none" strike="noStrike">
                <a:solidFill>
                  <a:srgbClr val="888888"/>
                </a:solidFill>
                <a:latin typeface="Century Gothic"/>
                <a:ea typeface="Century Gothic"/>
                <a:cs typeface="Century Gothic"/>
                <a:sym typeface="Century Gothic"/>
              </a:defRPr>
            </a:lvl1pPr>
            <a:lvl2pPr lvl="1"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2pPr>
            <a:lvl3pPr lvl="2"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3pPr>
            <a:lvl4pPr lvl="3"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4pPr>
            <a:lvl5pPr lvl="4"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5pPr>
            <a:lvl6pPr lvl="5"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6pPr>
            <a:lvl7pPr lvl="6"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7pPr>
            <a:lvl8pPr lvl="7"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8pPr>
            <a:lvl9pPr lvl="8" marR="0" rtl="0" algn="l">
              <a:spcBef>
                <a:spcPts val="0"/>
              </a:spcBef>
              <a:spcAft>
                <a:spcPts val="0"/>
              </a:spcAft>
              <a:buSzPts val="1400"/>
              <a:buNone/>
              <a:defRPr b="0" i="0" sz="1800" u="none" cap="none" strike="noStrike">
                <a:solidFill>
                  <a:schemeClr val="dk1"/>
                </a:solidFill>
                <a:latin typeface="Century Gothic"/>
                <a:ea typeface="Century Gothic"/>
                <a:cs typeface="Century Gothic"/>
                <a:sym typeface="Century Gothic"/>
              </a:defRPr>
            </a:lvl9pPr>
          </a:lstStyle>
          <a:p/>
        </p:txBody>
      </p:sp>
      <p:sp>
        <p:nvSpPr>
          <p:cNvPr id="155" name="Google Shape;155;g8bbfa7c4b1_1_2559"/>
          <p:cNvSpPr txBox="1"/>
          <p:nvPr>
            <p:ph idx="12" type="sldNum"/>
          </p:nvPr>
        </p:nvSpPr>
        <p:spPr>
          <a:xfrm>
            <a:off x="8763000" y="381000"/>
            <a:ext cx="2743200" cy="3651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050" u="none" cap="none" strike="noStrike">
                <a:solidFill>
                  <a:srgbClr val="888888"/>
                </a:solidFill>
                <a:latin typeface="Century Gothic"/>
                <a:ea typeface="Century Gothic"/>
                <a:cs typeface="Century Gothic"/>
                <a:sym typeface="Century Gothic"/>
              </a:defRPr>
            </a:lvl1pPr>
            <a:lvl2pPr indent="0" lvl="1" marL="0" marR="0" rtl="0" algn="r">
              <a:spcBef>
                <a:spcPts val="0"/>
              </a:spcBef>
              <a:buNone/>
              <a:defRPr b="0" i="0" sz="1050" u="none" cap="none" strike="noStrike">
                <a:solidFill>
                  <a:srgbClr val="888888"/>
                </a:solidFill>
                <a:latin typeface="Century Gothic"/>
                <a:ea typeface="Century Gothic"/>
                <a:cs typeface="Century Gothic"/>
                <a:sym typeface="Century Gothic"/>
              </a:defRPr>
            </a:lvl2pPr>
            <a:lvl3pPr indent="0" lvl="2" marL="0" marR="0" rtl="0" algn="r">
              <a:spcBef>
                <a:spcPts val="0"/>
              </a:spcBef>
              <a:buNone/>
              <a:defRPr b="0" i="0" sz="1050" u="none" cap="none" strike="noStrike">
                <a:solidFill>
                  <a:srgbClr val="888888"/>
                </a:solidFill>
                <a:latin typeface="Century Gothic"/>
                <a:ea typeface="Century Gothic"/>
                <a:cs typeface="Century Gothic"/>
                <a:sym typeface="Century Gothic"/>
              </a:defRPr>
            </a:lvl3pPr>
            <a:lvl4pPr indent="0" lvl="3" marL="0" marR="0" rtl="0" algn="r">
              <a:spcBef>
                <a:spcPts val="0"/>
              </a:spcBef>
              <a:buNone/>
              <a:defRPr b="0" i="0" sz="1050" u="none" cap="none" strike="noStrike">
                <a:solidFill>
                  <a:srgbClr val="888888"/>
                </a:solidFill>
                <a:latin typeface="Century Gothic"/>
                <a:ea typeface="Century Gothic"/>
                <a:cs typeface="Century Gothic"/>
                <a:sym typeface="Century Gothic"/>
              </a:defRPr>
            </a:lvl4pPr>
            <a:lvl5pPr indent="0" lvl="4" marL="0" marR="0" rtl="0" algn="r">
              <a:spcBef>
                <a:spcPts val="0"/>
              </a:spcBef>
              <a:buNone/>
              <a:defRPr b="0" i="0" sz="1050" u="none" cap="none" strike="noStrike">
                <a:solidFill>
                  <a:srgbClr val="888888"/>
                </a:solidFill>
                <a:latin typeface="Century Gothic"/>
                <a:ea typeface="Century Gothic"/>
                <a:cs typeface="Century Gothic"/>
                <a:sym typeface="Century Gothic"/>
              </a:defRPr>
            </a:lvl5pPr>
            <a:lvl6pPr indent="0" lvl="5" marL="0" marR="0" rtl="0" algn="r">
              <a:spcBef>
                <a:spcPts val="0"/>
              </a:spcBef>
              <a:buNone/>
              <a:defRPr b="0" i="0" sz="1050" u="none" cap="none" strike="noStrike">
                <a:solidFill>
                  <a:srgbClr val="888888"/>
                </a:solidFill>
                <a:latin typeface="Century Gothic"/>
                <a:ea typeface="Century Gothic"/>
                <a:cs typeface="Century Gothic"/>
                <a:sym typeface="Century Gothic"/>
              </a:defRPr>
            </a:lvl6pPr>
            <a:lvl7pPr indent="0" lvl="6" marL="0" marR="0" rtl="0" algn="r">
              <a:spcBef>
                <a:spcPts val="0"/>
              </a:spcBef>
              <a:buNone/>
              <a:defRPr b="0" i="0" sz="1050" u="none" cap="none" strike="noStrike">
                <a:solidFill>
                  <a:srgbClr val="888888"/>
                </a:solidFill>
                <a:latin typeface="Century Gothic"/>
                <a:ea typeface="Century Gothic"/>
                <a:cs typeface="Century Gothic"/>
                <a:sym typeface="Century Gothic"/>
              </a:defRPr>
            </a:lvl7pPr>
            <a:lvl8pPr indent="0" lvl="7" marL="0" marR="0" rtl="0" algn="r">
              <a:spcBef>
                <a:spcPts val="0"/>
              </a:spcBef>
              <a:buNone/>
              <a:defRPr b="0" i="0" sz="1050" u="none" cap="none" strike="noStrike">
                <a:solidFill>
                  <a:srgbClr val="888888"/>
                </a:solidFill>
                <a:latin typeface="Century Gothic"/>
                <a:ea typeface="Century Gothic"/>
                <a:cs typeface="Century Gothic"/>
                <a:sym typeface="Century Gothic"/>
              </a:defRPr>
            </a:lvl8pPr>
            <a:lvl9pPr indent="0" lvl="8" marL="0" marR="0" rtl="0" algn="r">
              <a:spcBef>
                <a:spcPts val="0"/>
              </a:spcBef>
              <a:buNone/>
              <a:defRPr b="0" i="0" sz="1050" u="none" cap="none" strike="noStrike">
                <a:solidFill>
                  <a:srgbClr val="888888"/>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 id="2147483680" r:id="rId14"/>
    <p:sldLayoutId id="2147483681" r:id="rId15"/>
    <p:sldLayoutId id="2147483682" r:id="rId16"/>
    <p:sldLayoutId id="2147483683" r:id="rId17"/>
    <p:sldLayoutId id="2147483684" r:id="rId18"/>
    <p:sldLayoutId id="2147483685" r:id="rId19"/>
    <p:sldLayoutId id="2147483686"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0.xml"/><Relationship Id="rId3" Type="http://schemas.openxmlformats.org/officeDocument/2006/relationships/image" Target="../media/image1.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1.xml"/><Relationship Id="rId3" Type="http://schemas.openxmlformats.org/officeDocument/2006/relationships/image" Target="../media/image149.png"/><Relationship Id="rId4" Type="http://schemas.openxmlformats.org/officeDocument/2006/relationships/image" Target="../media/image144.png"/><Relationship Id="rId5" Type="http://schemas.openxmlformats.org/officeDocument/2006/relationships/image" Target="../media/image147.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2.xml"/><Relationship Id="rId3" Type="http://schemas.openxmlformats.org/officeDocument/2006/relationships/image" Target="../media/image160.png"/><Relationship Id="rId4" Type="http://schemas.openxmlformats.org/officeDocument/2006/relationships/image" Target="../media/image151.png"/><Relationship Id="rId5" Type="http://schemas.openxmlformats.org/officeDocument/2006/relationships/image" Target="../media/image181.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3.xml"/><Relationship Id="rId3" Type="http://schemas.openxmlformats.org/officeDocument/2006/relationships/image" Target="../media/image5.png"/><Relationship Id="rId4" Type="http://schemas.openxmlformats.org/officeDocument/2006/relationships/image" Target="../media/image148.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4.xml"/><Relationship Id="rId3" Type="http://schemas.openxmlformats.org/officeDocument/2006/relationships/image" Target="../media/image3.png"/><Relationship Id="rId4" Type="http://schemas.openxmlformats.org/officeDocument/2006/relationships/image" Target="../media/image152.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5.xml"/><Relationship Id="rId3" Type="http://schemas.openxmlformats.org/officeDocument/2006/relationships/image" Target="../media/image146.png"/><Relationship Id="rId4" Type="http://schemas.openxmlformats.org/officeDocument/2006/relationships/image" Target="../media/image156.png"/><Relationship Id="rId9" Type="http://schemas.openxmlformats.org/officeDocument/2006/relationships/image" Target="../media/image159.png"/><Relationship Id="rId5" Type="http://schemas.openxmlformats.org/officeDocument/2006/relationships/image" Target="../media/image157.png"/><Relationship Id="rId6" Type="http://schemas.openxmlformats.org/officeDocument/2006/relationships/image" Target="../media/image162.png"/><Relationship Id="rId7" Type="http://schemas.openxmlformats.org/officeDocument/2006/relationships/image" Target="../media/image158.png"/><Relationship Id="rId8" Type="http://schemas.openxmlformats.org/officeDocument/2006/relationships/image" Target="../media/image163.png"/><Relationship Id="rId11" Type="http://schemas.openxmlformats.org/officeDocument/2006/relationships/image" Target="../media/image165.png"/><Relationship Id="rId10" Type="http://schemas.openxmlformats.org/officeDocument/2006/relationships/image" Target="../media/image154.png"/><Relationship Id="rId13" Type="http://schemas.openxmlformats.org/officeDocument/2006/relationships/image" Target="../media/image168.png"/><Relationship Id="rId12" Type="http://schemas.openxmlformats.org/officeDocument/2006/relationships/image" Target="../media/image167.png"/><Relationship Id="rId15" Type="http://schemas.openxmlformats.org/officeDocument/2006/relationships/image" Target="../media/image3.png"/><Relationship Id="rId14" Type="http://schemas.openxmlformats.org/officeDocument/2006/relationships/image" Target="../media/image164.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6.xml"/><Relationship Id="rId3" Type="http://schemas.openxmlformats.org/officeDocument/2006/relationships/image" Target="../media/image161.png"/><Relationship Id="rId4" Type="http://schemas.openxmlformats.org/officeDocument/2006/relationships/image" Target="../media/image3.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7.xml"/><Relationship Id="rId3" Type="http://schemas.openxmlformats.org/officeDocument/2006/relationships/image" Target="../media/image5.png"/><Relationship Id="rId4" Type="http://schemas.openxmlformats.org/officeDocument/2006/relationships/image" Target="../media/image166.jpg"/><Relationship Id="rId5" Type="http://schemas.openxmlformats.org/officeDocument/2006/relationships/image" Target="../media/image170.jp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8.xml"/><Relationship Id="rId3" Type="http://schemas.openxmlformats.org/officeDocument/2006/relationships/image" Target="../media/image3.png"/><Relationship Id="rId4" Type="http://schemas.openxmlformats.org/officeDocument/2006/relationships/image" Target="../media/image176.jpg"/><Relationship Id="rId5" Type="http://schemas.openxmlformats.org/officeDocument/2006/relationships/image" Target="../media/image169.jp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9.xml"/><Relationship Id="rId3" Type="http://schemas.openxmlformats.org/officeDocument/2006/relationships/image" Target="../media/image172.jp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0.xml"/><Relationship Id="rId3" Type="http://schemas.openxmlformats.org/officeDocument/2006/relationships/image" Target="../media/image173.png"/><Relationship Id="rId4" Type="http://schemas.openxmlformats.org/officeDocument/2006/relationships/image" Target="../media/image174.png"/><Relationship Id="rId5" Type="http://schemas.openxmlformats.org/officeDocument/2006/relationships/image" Target="../media/image17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6.xml"/><Relationship Id="rId3" Type="http://schemas.openxmlformats.org/officeDocument/2006/relationships/image" Target="../media/image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8.xml"/><Relationship Id="rId3" Type="http://schemas.openxmlformats.org/officeDocument/2006/relationships/image" Target="../media/image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9.xml"/><Relationship Id="rId3"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7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0.xml"/><Relationship Id="rId3" Type="http://schemas.openxmlformats.org/officeDocument/2006/relationships/image" Target="../media/image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png"/><Relationship Id="rId4" Type="http://schemas.openxmlformats.org/officeDocument/2006/relationships/image" Target="../media/image13.png"/><Relationship Id="rId5" Type="http://schemas.openxmlformats.org/officeDocument/2006/relationships/image" Target="../media/image1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2.png"/><Relationship Id="rId4" Type="http://schemas.openxmlformats.org/officeDocument/2006/relationships/image" Target="../media/image19.jpg"/><Relationship Id="rId5"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1.jp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32.png"/><Relationship Id="rId4" Type="http://schemas.openxmlformats.org/officeDocument/2006/relationships/image" Target="../media/image86.png"/><Relationship Id="rId5" Type="http://schemas.openxmlformats.org/officeDocument/2006/relationships/image" Target="../media/image23.png"/><Relationship Id="rId6" Type="http://schemas.openxmlformats.org/officeDocument/2006/relationships/image" Target="../media/image35.png"/><Relationship Id="rId7"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6.png"/><Relationship Id="rId4" Type="http://schemas.openxmlformats.org/officeDocument/2006/relationships/image" Target="../media/image42.png"/><Relationship Id="rId5" Type="http://schemas.openxmlformats.org/officeDocument/2006/relationships/image" Target="../media/image28.png"/><Relationship Id="rId6"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5.png"/><Relationship Id="rId4" Type="http://schemas.openxmlformats.org/officeDocument/2006/relationships/image" Target="../media/image27.jpg"/><Relationship Id="rId5"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7.xml"/><Relationship Id="rId3" Type="http://schemas.openxmlformats.org/officeDocument/2006/relationships/hyperlink" Target="https://www.youtube.com/watch?v=9-xdy1Jr2eg" TargetMode="External"/><Relationship Id="rId4" Type="http://schemas.openxmlformats.org/officeDocument/2006/relationships/image" Target="../media/image31.png"/><Relationship Id="rId5" Type="http://schemas.openxmlformats.org/officeDocument/2006/relationships/image" Target="../media/image5.png"/></Relationships>
</file>

<file path=ppt/slides/_rels/slide28.xml.rels><?xml version="1.0" encoding="UTF-8" standalone="yes"?><Relationships xmlns="http://schemas.openxmlformats.org/package/2006/relationships"><Relationship Id="rId20" Type="http://schemas.openxmlformats.org/officeDocument/2006/relationships/hyperlink" Target="https://www.undp.org/content/undp/es/home/sustainable-development-goals/goal-7-affordable-and-clean-energy.html" TargetMode="External"/><Relationship Id="rId22" Type="http://schemas.openxmlformats.org/officeDocument/2006/relationships/hyperlink" Target="https://www.undp.org/content/undp/es/home/sustainable-development-goals/goal-10-reduced-inequalities.html" TargetMode="External"/><Relationship Id="rId21" Type="http://schemas.openxmlformats.org/officeDocument/2006/relationships/image" Target="../media/image40.png"/><Relationship Id="rId24" Type="http://schemas.openxmlformats.org/officeDocument/2006/relationships/hyperlink" Target="https://www.undp.org/content/undp/es/home/sustainable-development-goals/goal-14-life-below-water.html" TargetMode="External"/><Relationship Id="rId23" Type="http://schemas.openxmlformats.org/officeDocument/2006/relationships/image" Target="../media/image43.png"/><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png"/><Relationship Id="rId4" Type="http://schemas.openxmlformats.org/officeDocument/2006/relationships/hyperlink" Target="https://www.undp.org/content/undp/es/home/sustainable-development-goals/goal-16-peace-justice-and-strong-institutions.html" TargetMode="External"/><Relationship Id="rId9" Type="http://schemas.openxmlformats.org/officeDocument/2006/relationships/image" Target="../media/image30.png"/><Relationship Id="rId26" Type="http://schemas.openxmlformats.org/officeDocument/2006/relationships/hyperlink" Target="https://www.undp.org/content/undp/es/home/sustainable-development-goals/goal-15-life-on-land.html" TargetMode="External"/><Relationship Id="rId25" Type="http://schemas.openxmlformats.org/officeDocument/2006/relationships/image" Target="../media/image36.png"/><Relationship Id="rId28" Type="http://schemas.openxmlformats.org/officeDocument/2006/relationships/hyperlink" Target="https://www.undp.org/content/undp/es/home/sustainable-development-goals/goal-17-partnerships-for-the-goals.html" TargetMode="External"/><Relationship Id="rId27" Type="http://schemas.openxmlformats.org/officeDocument/2006/relationships/image" Target="../media/image38.png"/><Relationship Id="rId5" Type="http://schemas.openxmlformats.org/officeDocument/2006/relationships/image" Target="../media/image24.png"/><Relationship Id="rId6" Type="http://schemas.openxmlformats.org/officeDocument/2006/relationships/hyperlink" Target="https://www.undp.org/content/undp/es/home/sustainable-development-goals/goal-11-sustainable-cities-and-communities.html" TargetMode="External"/><Relationship Id="rId29" Type="http://schemas.openxmlformats.org/officeDocument/2006/relationships/image" Target="../media/image39.png"/><Relationship Id="rId7" Type="http://schemas.openxmlformats.org/officeDocument/2006/relationships/image" Target="../media/image44.png"/><Relationship Id="rId8" Type="http://schemas.openxmlformats.org/officeDocument/2006/relationships/hyperlink" Target="https://www.undp.org/content/undp/es/home/sustainable-development-goals/goal-13-climate-action.html" TargetMode="External"/><Relationship Id="rId31" Type="http://schemas.openxmlformats.org/officeDocument/2006/relationships/image" Target="../media/image41.png"/><Relationship Id="rId30" Type="http://schemas.openxmlformats.org/officeDocument/2006/relationships/hyperlink" Target="https://www.undp.org/content/undp/es/home/sustainable-development-goals/goal-2-zero-hunger.html" TargetMode="External"/><Relationship Id="rId11" Type="http://schemas.openxmlformats.org/officeDocument/2006/relationships/image" Target="../media/image29.png"/><Relationship Id="rId33" Type="http://schemas.openxmlformats.org/officeDocument/2006/relationships/image" Target="../media/image37.png"/><Relationship Id="rId10" Type="http://schemas.openxmlformats.org/officeDocument/2006/relationships/hyperlink" Target="https://www.undp.org/content/undp/es/home/sustainable-development-goals/goal-6-clean-water-and-sanitation.html" TargetMode="External"/><Relationship Id="rId32" Type="http://schemas.openxmlformats.org/officeDocument/2006/relationships/hyperlink" Target="https://www.undp.org/content/undp/es/home/sustainable-development-goals/goal-3-good-health-and-well-being.html" TargetMode="External"/><Relationship Id="rId13" Type="http://schemas.openxmlformats.org/officeDocument/2006/relationships/image" Target="../media/image33.png"/><Relationship Id="rId35" Type="http://schemas.openxmlformats.org/officeDocument/2006/relationships/hyperlink" Target="https://www.undp.org/content/undp/es/home/sustainable-development-goals/goal-1-no-poverty.html" TargetMode="External"/><Relationship Id="rId12" Type="http://schemas.openxmlformats.org/officeDocument/2006/relationships/hyperlink" Target="https://www.undp.org/content/undp/es/home/sustainable-development-goals/goal-9-industry-innovation-and-infrastructure.html" TargetMode="External"/><Relationship Id="rId34" Type="http://schemas.openxmlformats.org/officeDocument/2006/relationships/image" Target="../media/image45.png"/><Relationship Id="rId15" Type="http://schemas.openxmlformats.org/officeDocument/2006/relationships/image" Target="../media/image34.png"/><Relationship Id="rId37" Type="http://schemas.openxmlformats.org/officeDocument/2006/relationships/hyperlink" Target="https://www.undp.org/content/undp/es/home/sustainable-development-goals/goal-12-responsible-consumption-and-production.html" TargetMode="External"/><Relationship Id="rId14" Type="http://schemas.openxmlformats.org/officeDocument/2006/relationships/hyperlink" Target="https://www.undp.org/content/undp/es/home/sustainable-development-goals/goal-5-gender-equality.html" TargetMode="External"/><Relationship Id="rId36" Type="http://schemas.openxmlformats.org/officeDocument/2006/relationships/image" Target="../media/image56.png"/><Relationship Id="rId17" Type="http://schemas.openxmlformats.org/officeDocument/2006/relationships/image" Target="../media/image47.png"/><Relationship Id="rId16" Type="http://schemas.openxmlformats.org/officeDocument/2006/relationships/hyperlink" Target="https://www.undp.org/content/undp/es/home/sustainable-development-goals/goal-4-quality-education.html" TargetMode="External"/><Relationship Id="rId38" Type="http://schemas.openxmlformats.org/officeDocument/2006/relationships/image" Target="../media/image50.png"/><Relationship Id="rId19" Type="http://schemas.openxmlformats.org/officeDocument/2006/relationships/image" Target="../media/image79.png"/><Relationship Id="rId18" Type="http://schemas.openxmlformats.org/officeDocument/2006/relationships/hyperlink" Target="https://www.undp.org/content/undp/es/home/sustainable-development-goals/goal-8-decent-work-and-economic-growth.html"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0.xml"/><Relationship Id="rId3" Type="http://schemas.openxmlformats.org/officeDocument/2006/relationships/image" Target="../media/image48.jpg"/><Relationship Id="rId4" Type="http://schemas.openxmlformats.org/officeDocument/2006/relationships/image" Target="../media/image51.jpg"/><Relationship Id="rId5" Type="http://schemas.openxmlformats.org/officeDocument/2006/relationships/image" Target="../media/image53.jpg"/><Relationship Id="rId6" Type="http://schemas.openxmlformats.org/officeDocument/2006/relationships/image" Target="../media/image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3.png"/><Relationship Id="rId4" Type="http://schemas.openxmlformats.org/officeDocument/2006/relationships/image" Target="../media/image49.png"/><Relationship Id="rId5" Type="http://schemas.openxmlformats.org/officeDocument/2006/relationships/image" Target="../media/image6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55.jp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3.png"/><Relationship Id="rId4" Type="http://schemas.openxmlformats.org/officeDocument/2006/relationships/image" Target="../media/image46.png"/><Relationship Id="rId5" Type="http://schemas.openxmlformats.org/officeDocument/2006/relationships/image" Target="../media/image5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4.xml"/><Relationship Id="rId3" Type="http://schemas.openxmlformats.org/officeDocument/2006/relationships/image" Target="../media/image3.png"/><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5.xml"/><Relationship Id="rId3" Type="http://schemas.openxmlformats.org/officeDocument/2006/relationships/image" Target="../media/image61.jpg"/><Relationship Id="rId4" Type="http://schemas.openxmlformats.org/officeDocument/2006/relationships/image" Target="../media/image54.jpg"/><Relationship Id="rId5" Type="http://schemas.openxmlformats.org/officeDocument/2006/relationships/image" Target="../media/image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63.jp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7.xml"/><Relationship Id="rId3" Type="http://schemas.openxmlformats.org/officeDocument/2006/relationships/image" Target="../media/image3.png"/><Relationship Id="rId4" Type="http://schemas.openxmlformats.org/officeDocument/2006/relationships/image" Target="../media/image58.png"/><Relationship Id="rId5" Type="http://schemas.openxmlformats.org/officeDocument/2006/relationships/image" Target="../media/image6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60.png"/><Relationship Id="rId4" Type="http://schemas.openxmlformats.org/officeDocument/2006/relationships/image" Target="../media/image80.png"/><Relationship Id="rId5" Type="http://schemas.openxmlformats.org/officeDocument/2006/relationships/image" Target="../media/image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68.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xml"/><Relationship Id="rId3" Type="http://schemas.openxmlformats.org/officeDocument/2006/relationships/image" Target="../media/image18.jpg"/><Relationship Id="rId4" Type="http://schemas.openxmlformats.org/officeDocument/2006/relationships/image" Target="../media/image15.jpg"/><Relationship Id="rId5" Type="http://schemas.openxmlformats.org/officeDocument/2006/relationships/image" Target="../media/image7.jpg"/><Relationship Id="rId6" Type="http://schemas.openxmlformats.org/officeDocument/2006/relationships/image" Target="../media/image9.png"/><Relationship Id="rId7" Type="http://schemas.openxmlformats.org/officeDocument/2006/relationships/image" Target="../media/image5.png"/><Relationship Id="rId8"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0.xml"/><Relationship Id="rId3" Type="http://schemas.openxmlformats.org/officeDocument/2006/relationships/image" Target="../media/image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3.png"/><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 Id="rId3" Type="http://schemas.openxmlformats.org/officeDocument/2006/relationships/image" Target="../media/image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65.png"/><Relationship Id="rId4" Type="http://schemas.openxmlformats.org/officeDocument/2006/relationships/image" Target="../media/image59.png"/><Relationship Id="rId5" Type="http://schemas.openxmlformats.org/officeDocument/2006/relationships/image" Target="../media/image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46.xml"/><Relationship Id="rId3" Type="http://schemas.openxmlformats.org/officeDocument/2006/relationships/image" Target="../media/image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85.png"/><Relationship Id="rId4" Type="http://schemas.openxmlformats.org/officeDocument/2006/relationships/image" Target="../media/image78.png"/><Relationship Id="rId5" Type="http://schemas.openxmlformats.org/officeDocument/2006/relationships/image" Target="../media/image69.jpg"/><Relationship Id="rId6" Type="http://schemas.openxmlformats.org/officeDocument/2006/relationships/image" Target="../media/image3.png"/><Relationship Id="rId7" Type="http://schemas.openxmlformats.org/officeDocument/2006/relationships/image" Target="../media/image66.jpg"/><Relationship Id="rId8" Type="http://schemas.openxmlformats.org/officeDocument/2006/relationships/image" Target="../media/image6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1.png"/><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74.jpg"/><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92.png"/><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82.jpg"/><Relationship Id="rId4" Type="http://schemas.openxmlformats.org/officeDocument/2006/relationships/image" Target="../media/image75.jpg"/><Relationship Id="rId5" Type="http://schemas.openxmlformats.org/officeDocument/2006/relationships/image" Target="../media/image72.jpg"/><Relationship Id="rId6" Type="http://schemas.openxmlformats.org/officeDocument/2006/relationships/image" Target="../media/image76.png"/><Relationship Id="rId7" Type="http://schemas.openxmlformats.org/officeDocument/2006/relationships/image" Target="../media/image73.png"/><Relationship Id="rId8" Type="http://schemas.openxmlformats.org/officeDocument/2006/relationships/image" Target="../media/image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 Id="rId3" Type="http://schemas.openxmlformats.org/officeDocument/2006/relationships/image" Target="../media/image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77.png"/><Relationship Id="rId4" Type="http://schemas.openxmlformats.org/officeDocument/2006/relationships/image" Target="../media/image113.png"/><Relationship Id="rId5" Type="http://schemas.openxmlformats.org/officeDocument/2006/relationships/image" Target="../media/image81.jpg"/><Relationship Id="rId6" Type="http://schemas.openxmlformats.org/officeDocument/2006/relationships/image" Target="../media/image3.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84.png"/><Relationship Id="rId4" Type="http://schemas.openxmlformats.org/officeDocument/2006/relationships/image" Target="../media/image175.png"/><Relationship Id="rId5" Type="http://schemas.openxmlformats.org/officeDocument/2006/relationships/image" Target="../media/image5.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89.png"/><Relationship Id="rId4" Type="http://schemas.openxmlformats.org/officeDocument/2006/relationships/image" Target="../media/image90.png"/><Relationship Id="rId5"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image" Target="../media/image16.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105.png"/><Relationship Id="rId4" Type="http://schemas.openxmlformats.org/officeDocument/2006/relationships/image" Target="../media/image5.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87.png"/><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 Id="rId3" Type="http://schemas.openxmlformats.org/officeDocument/2006/relationships/hyperlink" Target="http://www.sdgbeta/parisagreement22april/" TargetMode="External"/><Relationship Id="rId4" Type="http://schemas.openxmlformats.org/officeDocument/2006/relationships/hyperlink" Target="http://www.sdgbeta/cop21/" TargetMode="External"/><Relationship Id="rId5" Type="http://schemas.openxmlformats.org/officeDocument/2006/relationships/image" Target="../media/image94.png"/><Relationship Id="rId6" Type="http://schemas.openxmlformats.org/officeDocument/2006/relationships/image" Target="../media/image5.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83.png"/><Relationship Id="rId4" Type="http://schemas.openxmlformats.org/officeDocument/2006/relationships/image" Target="../media/image5.png"/><Relationship Id="rId5" Type="http://schemas.openxmlformats.org/officeDocument/2006/relationships/image" Target="../media/image8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93.png"/><Relationship Id="rId4" Type="http://schemas.openxmlformats.org/officeDocument/2006/relationships/image" Target="../media/image3.png"/><Relationship Id="rId5" Type="http://schemas.openxmlformats.org/officeDocument/2006/relationships/image" Target="../media/image9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98.png"/><Relationship Id="rId4" Type="http://schemas.openxmlformats.org/officeDocument/2006/relationships/image" Target="../media/image5.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91.png"/><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5.png"/><Relationship Id="rId4" Type="http://schemas.openxmlformats.org/officeDocument/2006/relationships/image" Target="../media/image107.png"/><Relationship Id="rId5" Type="http://schemas.openxmlformats.org/officeDocument/2006/relationships/image" Target="../media/image99.png"/><Relationship Id="rId6" Type="http://schemas.openxmlformats.org/officeDocument/2006/relationships/image" Target="../media/image101.png"/><Relationship Id="rId7" Type="http://schemas.openxmlformats.org/officeDocument/2006/relationships/image" Target="../media/image108.png"/><Relationship Id="rId8" Type="http://schemas.openxmlformats.org/officeDocument/2006/relationships/image" Target="../media/image96.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3.png"/><Relationship Id="rId4" Type="http://schemas.openxmlformats.org/officeDocument/2006/relationships/image" Target="../media/image97.png"/><Relationship Id="rId5" Type="http://schemas.openxmlformats.org/officeDocument/2006/relationships/image" Target="../media/image102.png"/><Relationship Id="rId6" Type="http://schemas.openxmlformats.org/officeDocument/2006/relationships/image" Target="../media/image103.png"/><Relationship Id="rId7" Type="http://schemas.openxmlformats.org/officeDocument/2006/relationships/image" Target="../media/image100.png"/><Relationship Id="rId8" Type="http://schemas.openxmlformats.org/officeDocument/2006/relationships/image" Target="../media/image104.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 Id="rId3" Type="http://schemas.openxmlformats.org/officeDocument/2006/relationships/image" Target="../media/image5.png"/><Relationship Id="rId4" Type="http://schemas.openxmlformats.org/officeDocument/2006/relationships/image" Target="../media/image10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0.jpg"/><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 Id="rId3" Type="http://schemas.openxmlformats.org/officeDocument/2006/relationships/image" Target="../media/image3.png"/><Relationship Id="rId4" Type="http://schemas.openxmlformats.org/officeDocument/2006/relationships/image" Target="../media/image11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111.jpg"/><Relationship Id="rId4" Type="http://schemas.openxmlformats.org/officeDocument/2006/relationships/image" Target="../media/image5.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129.jpg"/><Relationship Id="rId4" Type="http://schemas.openxmlformats.org/officeDocument/2006/relationships/image" Target="../media/image3.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 Id="rId3" Type="http://schemas.openxmlformats.org/officeDocument/2006/relationships/image" Target="../media/image5.png"/><Relationship Id="rId4" Type="http://schemas.openxmlformats.org/officeDocument/2006/relationships/image" Target="../media/image121.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125.jpg"/><Relationship Id="rId4" Type="http://schemas.openxmlformats.org/officeDocument/2006/relationships/image" Target="../media/image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5.xml"/><Relationship Id="rId3" Type="http://schemas.openxmlformats.org/officeDocument/2006/relationships/image" Target="../media/image119.jpg"/><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77.xml"/><Relationship Id="rId3" Type="http://schemas.openxmlformats.org/officeDocument/2006/relationships/image" Target="../media/image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8.xml"/><Relationship Id="rId3" Type="http://schemas.openxmlformats.org/officeDocument/2006/relationships/image" Target="../media/image3.png"/><Relationship Id="rId4" Type="http://schemas.openxmlformats.org/officeDocument/2006/relationships/image" Target="../media/image115.png"/><Relationship Id="rId5" Type="http://schemas.openxmlformats.org/officeDocument/2006/relationships/image" Target="../media/image11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9.xml"/><Relationship Id="rId3" Type="http://schemas.openxmlformats.org/officeDocument/2006/relationships/image" Target="../media/image177.png"/><Relationship Id="rId4" Type="http://schemas.openxmlformats.org/officeDocument/2006/relationships/image" Target="../media/image110.png"/><Relationship Id="rId5" Type="http://schemas.openxmlformats.org/officeDocument/2006/relationships/image" Target="../media/image109.png"/><Relationship Id="rId6" Type="http://schemas.openxmlformats.org/officeDocument/2006/relationships/image" Target="../media/image18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0.xml"/><Relationship Id="rId3" Type="http://schemas.openxmlformats.org/officeDocument/2006/relationships/image" Target="../media/image123.png"/><Relationship Id="rId4" Type="http://schemas.openxmlformats.org/officeDocument/2006/relationships/image" Target="../media/image114.png"/><Relationship Id="rId5" Type="http://schemas.openxmlformats.org/officeDocument/2006/relationships/image" Target="../media/image118.png"/><Relationship Id="rId6" Type="http://schemas.openxmlformats.org/officeDocument/2006/relationships/image" Target="../media/image120.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1.xml"/><Relationship Id="rId3" Type="http://schemas.openxmlformats.org/officeDocument/2006/relationships/image" Target="../media/image117.png"/><Relationship Id="rId4" Type="http://schemas.openxmlformats.org/officeDocument/2006/relationships/image" Target="../media/image126.jpg"/><Relationship Id="rId5" Type="http://schemas.openxmlformats.org/officeDocument/2006/relationships/image" Target="../media/image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2.xml"/><Relationship Id="rId3" Type="http://schemas.openxmlformats.org/officeDocument/2006/relationships/image" Target="../media/image124.png"/><Relationship Id="rId4" Type="http://schemas.openxmlformats.org/officeDocument/2006/relationships/image" Target="../media/image130.jpg"/><Relationship Id="rId5" Type="http://schemas.openxmlformats.org/officeDocument/2006/relationships/image" Target="../media/image3.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3.xml"/><Relationship Id="rId3" Type="http://schemas.openxmlformats.org/officeDocument/2006/relationships/image" Target="../media/image5.png"/><Relationship Id="rId4" Type="http://schemas.openxmlformats.org/officeDocument/2006/relationships/image" Target="../media/image139.jp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4.xml"/><Relationship Id="rId3" Type="http://schemas.openxmlformats.org/officeDocument/2006/relationships/image" Target="../media/image3.png"/><Relationship Id="rId4" Type="http://schemas.openxmlformats.org/officeDocument/2006/relationships/image" Target="../media/image133.jp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5.xml"/><Relationship Id="rId3" Type="http://schemas.openxmlformats.org/officeDocument/2006/relationships/image" Target="../media/image5.png"/><Relationship Id="rId4" Type="http://schemas.openxmlformats.org/officeDocument/2006/relationships/image" Target="../media/image178.png"/><Relationship Id="rId5" Type="http://schemas.openxmlformats.org/officeDocument/2006/relationships/image" Target="../media/image128.png"/><Relationship Id="rId6" Type="http://schemas.openxmlformats.org/officeDocument/2006/relationships/image" Target="../media/image122.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6.xml"/><Relationship Id="rId3" Type="http://schemas.openxmlformats.org/officeDocument/2006/relationships/image" Target="../media/image3.png"/><Relationship Id="rId4" Type="http://schemas.openxmlformats.org/officeDocument/2006/relationships/image" Target="../media/image127.png"/><Relationship Id="rId5" Type="http://schemas.openxmlformats.org/officeDocument/2006/relationships/image" Target="../media/image140.png"/><Relationship Id="rId6" Type="http://schemas.openxmlformats.org/officeDocument/2006/relationships/image" Target="../media/image13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7.xml"/><Relationship Id="rId3" Type="http://schemas.openxmlformats.org/officeDocument/2006/relationships/image" Target="../media/image132.png"/><Relationship Id="rId4" Type="http://schemas.openxmlformats.org/officeDocument/2006/relationships/image" Target="../media/image5.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8.xml"/><Relationship Id="rId3" Type="http://schemas.openxmlformats.org/officeDocument/2006/relationships/image" Target="../media/image5.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9.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0.xml"/><Relationship Id="rId3" Type="http://schemas.openxmlformats.org/officeDocument/2006/relationships/image" Target="../media/image5.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1.xml"/><Relationship Id="rId3" Type="http://schemas.openxmlformats.org/officeDocument/2006/relationships/image" Target="../media/image3.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2.xml"/><Relationship Id="rId3" Type="http://schemas.openxmlformats.org/officeDocument/2006/relationships/image" Target="../media/image134.jpg"/><Relationship Id="rId4" Type="http://schemas.openxmlformats.org/officeDocument/2006/relationships/image" Target="../media/image135.png"/><Relationship Id="rId5" Type="http://schemas.openxmlformats.org/officeDocument/2006/relationships/image" Target="../media/image179.png"/><Relationship Id="rId6" Type="http://schemas.openxmlformats.org/officeDocument/2006/relationships/image" Target="../media/image153.png"/><Relationship Id="rId7" Type="http://schemas.openxmlformats.org/officeDocument/2006/relationships/image" Target="../media/image3.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3.xml"/><Relationship Id="rId3" Type="http://schemas.openxmlformats.org/officeDocument/2006/relationships/image" Target="../media/image5.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4.xml"/><Relationship Id="rId3" Type="http://schemas.openxmlformats.org/officeDocument/2006/relationships/image" Target="../media/image3.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5.xml"/><Relationship Id="rId3" Type="http://schemas.openxmlformats.org/officeDocument/2006/relationships/image" Target="../media/image150.jpg"/><Relationship Id="rId4" Type="http://schemas.openxmlformats.org/officeDocument/2006/relationships/image" Target="../media/image138.jpg"/><Relationship Id="rId9" Type="http://schemas.openxmlformats.org/officeDocument/2006/relationships/image" Target="../media/image74.jpg"/><Relationship Id="rId5" Type="http://schemas.openxmlformats.org/officeDocument/2006/relationships/image" Target="../media/image143.jpg"/><Relationship Id="rId6" Type="http://schemas.openxmlformats.org/officeDocument/2006/relationships/image" Target="../media/image136.jpg"/><Relationship Id="rId7" Type="http://schemas.openxmlformats.org/officeDocument/2006/relationships/image" Target="../media/image137.jpg"/><Relationship Id="rId8" Type="http://schemas.openxmlformats.org/officeDocument/2006/relationships/image" Target="../media/image145.jpg"/><Relationship Id="rId11" Type="http://schemas.openxmlformats.org/officeDocument/2006/relationships/image" Target="../media/image3.png"/><Relationship Id="rId10" Type="http://schemas.openxmlformats.org/officeDocument/2006/relationships/image" Target="../media/image155.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6.xml"/><Relationship Id="rId3" Type="http://schemas.openxmlformats.org/officeDocument/2006/relationships/image" Target="../media/image3.png"/><Relationship Id="rId4" Type="http://schemas.openxmlformats.org/officeDocument/2006/relationships/image" Target="../media/image141.png"/><Relationship Id="rId5" Type="http://schemas.openxmlformats.org/officeDocument/2006/relationships/hyperlink" Target="https://www.facebook.com/unanimaintl/videos/1023186921388896/" TargetMode="Externa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7.xml"/><Relationship Id="rId3" Type="http://schemas.openxmlformats.org/officeDocument/2006/relationships/image" Target="../media/image2.png"/><Relationship Id="rId4" Type="http://schemas.openxmlformats.org/officeDocument/2006/relationships/image" Target="../media/image142.jpg"/><Relationship Id="rId5" Type="http://schemas.openxmlformats.org/officeDocument/2006/relationships/image" Target="../media/image136.jpg"/><Relationship Id="rId6" Type="http://schemas.openxmlformats.org/officeDocument/2006/relationships/hyperlink" Target="http://webtv.un.org/search?term=CSocD58&amp;sort=date" TargetMode="External"/><Relationship Id="rId7" Type="http://schemas.openxmlformats.org/officeDocument/2006/relationships/image" Target="../media/image3.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8.xml"/><Relationship Id="rId3" Type="http://schemas.openxmlformats.org/officeDocument/2006/relationships/image" Target="../media/image5.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9.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9" name="Shape 299"/>
        <p:cNvGrpSpPr/>
        <p:nvPr/>
      </p:nvGrpSpPr>
      <p:grpSpPr>
        <a:xfrm>
          <a:off x="0" y="0"/>
          <a:ext cx="0" cy="0"/>
          <a:chOff x="0" y="0"/>
          <a:chExt cx="0" cy="0"/>
        </a:xfrm>
      </p:grpSpPr>
      <p:pic>
        <p:nvPicPr>
          <p:cNvPr id="300" name="Google Shape;300;p1"/>
          <p:cNvPicPr preferRelativeResize="0"/>
          <p:nvPr/>
        </p:nvPicPr>
        <p:blipFill rotWithShape="1">
          <a:blip r:embed="rId3">
            <a:alphaModFix/>
          </a:blip>
          <a:srcRect b="0" l="0" r="0" t="0"/>
          <a:stretch/>
        </p:blipFill>
        <p:spPr>
          <a:xfrm>
            <a:off x="0" y="1504413"/>
            <a:ext cx="12192000" cy="332224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9" name="Shape 379"/>
        <p:cNvGrpSpPr/>
        <p:nvPr/>
      </p:nvGrpSpPr>
      <p:grpSpPr>
        <a:xfrm>
          <a:off x="0" y="0"/>
          <a:ext cx="0" cy="0"/>
          <a:chOff x="0" y="0"/>
          <a:chExt cx="0" cy="0"/>
        </a:xfrm>
      </p:grpSpPr>
      <p:sp>
        <p:nvSpPr>
          <p:cNvPr id="380" name="Google Shape;380;p12"/>
          <p:cNvSpPr txBox="1"/>
          <p:nvPr>
            <p:ph type="title"/>
          </p:nvPr>
        </p:nvSpPr>
        <p:spPr>
          <a:xfrm>
            <a:off x="-3314693" y="3632333"/>
            <a:ext cx="11360700" cy="9432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chemeClr val="dk1"/>
              </a:buClr>
              <a:buSzPts val="3200"/>
              <a:buFont typeface="Century Gothic"/>
              <a:buNone/>
            </a:pPr>
            <a:r>
              <a:rPr b="1" lang="en-US" sz="4100">
                <a:solidFill>
                  <a:schemeClr val="accent6"/>
                </a:solidFill>
              </a:rPr>
              <a:t>“UNA - QUE?”</a:t>
            </a:r>
            <a:endParaRPr b="1" sz="4100">
              <a:solidFill>
                <a:schemeClr val="accent6"/>
              </a:solidFill>
            </a:endParaRPr>
          </a:p>
        </p:txBody>
      </p:sp>
      <p:sp>
        <p:nvSpPr>
          <p:cNvPr id="381" name="Google Shape;381;p12"/>
          <p:cNvSpPr txBox="1"/>
          <p:nvPr>
            <p:ph idx="1" type="body"/>
          </p:nvPr>
        </p:nvSpPr>
        <p:spPr>
          <a:xfrm>
            <a:off x="7597200" y="1375300"/>
            <a:ext cx="4594800" cy="5714100"/>
          </a:xfrm>
          <a:prstGeom prst="rect">
            <a:avLst/>
          </a:prstGeom>
          <a:noFill/>
          <a:ln>
            <a:noFill/>
          </a:ln>
        </p:spPr>
        <p:txBody>
          <a:bodyPr anchorCtr="0" anchor="t" bIns="121900" lIns="121900" spcFirstLastPara="1" rIns="121900" wrap="square" tIns="121900">
            <a:noAutofit/>
          </a:bodyPr>
          <a:lstStyle/>
          <a:p>
            <a:pPr indent="0" lvl="0" marL="0" rtl="0" algn="ctr">
              <a:lnSpc>
                <a:spcPct val="90000"/>
              </a:lnSpc>
              <a:spcBef>
                <a:spcPts val="0"/>
              </a:spcBef>
              <a:spcAft>
                <a:spcPts val="0"/>
              </a:spcAft>
              <a:buClr>
                <a:srgbClr val="F63790"/>
              </a:buClr>
              <a:buSzPts val="1800"/>
              <a:buNone/>
            </a:pPr>
            <a:r>
              <a:rPr b="1" lang="en-US" sz="3766" u="sng">
                <a:solidFill>
                  <a:srgbClr val="F63790"/>
                </a:solidFill>
              </a:rPr>
              <a:t>U</a:t>
            </a:r>
            <a:r>
              <a:rPr lang="en-US" sz="3766"/>
              <a:t>nited </a:t>
            </a:r>
            <a:r>
              <a:rPr b="1" lang="en-US" sz="3766" u="sng">
                <a:solidFill>
                  <a:srgbClr val="F63790"/>
                </a:solidFill>
              </a:rPr>
              <a:t>N</a:t>
            </a:r>
            <a:r>
              <a:rPr lang="en-US" sz="3766"/>
              <a:t>ations</a:t>
            </a:r>
            <a:endParaRPr sz="3766"/>
          </a:p>
          <a:p>
            <a:pPr indent="0" lvl="0" marL="0" rtl="0" algn="ctr">
              <a:lnSpc>
                <a:spcPct val="90000"/>
              </a:lnSpc>
              <a:spcBef>
                <a:spcPts val="2133"/>
              </a:spcBef>
              <a:spcAft>
                <a:spcPts val="0"/>
              </a:spcAft>
              <a:buClr>
                <a:schemeClr val="dk1"/>
              </a:buClr>
              <a:buSzPts val="1800"/>
              <a:buNone/>
            </a:pPr>
            <a:r>
              <a:rPr lang="en-US" sz="3500"/>
              <a:t>+</a:t>
            </a:r>
            <a:endParaRPr sz="3500"/>
          </a:p>
          <a:p>
            <a:pPr indent="0" lvl="0" marL="0" rtl="0" algn="ctr">
              <a:lnSpc>
                <a:spcPct val="90000"/>
              </a:lnSpc>
              <a:spcBef>
                <a:spcPts val="2133"/>
              </a:spcBef>
              <a:spcAft>
                <a:spcPts val="0"/>
              </a:spcAft>
              <a:buClr>
                <a:srgbClr val="F63790"/>
              </a:buClr>
              <a:buSzPts val="1800"/>
              <a:buNone/>
            </a:pPr>
            <a:r>
              <a:rPr b="1" lang="en-US" sz="3500" u="sng">
                <a:solidFill>
                  <a:srgbClr val="F63790"/>
                </a:solidFill>
              </a:rPr>
              <a:t>ANIMA</a:t>
            </a:r>
            <a:endParaRPr b="1" sz="3500" u="sng">
              <a:solidFill>
                <a:srgbClr val="F63790"/>
              </a:solidFill>
            </a:endParaRPr>
          </a:p>
          <a:p>
            <a:pPr indent="0" lvl="0" marL="0" rtl="0" algn="ctr">
              <a:lnSpc>
                <a:spcPct val="90000"/>
              </a:lnSpc>
              <a:spcBef>
                <a:spcPts val="2133"/>
              </a:spcBef>
              <a:spcAft>
                <a:spcPts val="0"/>
              </a:spcAft>
              <a:buClr>
                <a:schemeClr val="dk1"/>
              </a:buClr>
              <a:buSzPts val="1800"/>
              <a:buNone/>
            </a:pPr>
            <a:r>
              <a:rPr lang="en-US" sz="1700"/>
              <a:t>--el alma femenina, la fuerza vital, el principio de la vida—</a:t>
            </a:r>
            <a:endParaRPr sz="1700"/>
          </a:p>
          <a:p>
            <a:pPr indent="0" lvl="0" marL="0" rtl="0" algn="ctr">
              <a:lnSpc>
                <a:spcPct val="90000"/>
              </a:lnSpc>
              <a:spcBef>
                <a:spcPts val="4266"/>
              </a:spcBef>
              <a:spcAft>
                <a:spcPts val="2133"/>
              </a:spcAft>
              <a:buClr>
                <a:schemeClr val="dk1"/>
              </a:buClr>
              <a:buSzPts val="1800"/>
              <a:buNone/>
            </a:pPr>
            <a:br>
              <a:rPr lang="en-US" sz="1700"/>
            </a:br>
            <a:r>
              <a:rPr lang="en-US" sz="3500">
                <a:solidFill>
                  <a:srgbClr val="5F196F"/>
                </a:solidFill>
              </a:rPr>
              <a:t>UNANIMOUS?</a:t>
            </a:r>
            <a:endParaRPr sz="3500">
              <a:solidFill>
                <a:srgbClr val="5F196F"/>
              </a:solidFill>
            </a:endParaRPr>
          </a:p>
        </p:txBody>
      </p:sp>
      <p:pic>
        <p:nvPicPr>
          <p:cNvPr descr="C2-HD-BTM.png" id="382" name="Google Shape;382;p12"/>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sp>
        <p:nvSpPr>
          <p:cNvPr id="383" name="Google Shape;383;p12"/>
          <p:cNvSpPr txBox="1"/>
          <p:nvPr/>
        </p:nvSpPr>
        <p:spPr>
          <a:xfrm>
            <a:off x="136575" y="1375300"/>
            <a:ext cx="4192800" cy="4818600"/>
          </a:xfrm>
          <a:prstGeom prst="rect">
            <a:avLst/>
          </a:prstGeom>
          <a:noFill/>
          <a:ln>
            <a:noFill/>
          </a:ln>
        </p:spPr>
        <p:txBody>
          <a:bodyPr anchorCtr="0" anchor="t" bIns="121900" lIns="121900" spcFirstLastPara="1" rIns="121900" wrap="square" tIns="121900">
            <a:noAutofit/>
          </a:bodyPr>
          <a:lstStyle/>
          <a:p>
            <a:pPr indent="0" lvl="0" marL="0" rtl="0" algn="ctr">
              <a:lnSpc>
                <a:spcPct val="90000"/>
              </a:lnSpc>
              <a:spcBef>
                <a:spcPts val="0"/>
              </a:spcBef>
              <a:spcAft>
                <a:spcPts val="0"/>
              </a:spcAft>
              <a:buNone/>
            </a:pPr>
            <a:r>
              <a:rPr b="1" lang="en-US" sz="3966" u="sng">
                <a:solidFill>
                  <a:srgbClr val="F63790"/>
                </a:solidFill>
                <a:latin typeface="Century Gothic"/>
                <a:ea typeface="Century Gothic"/>
                <a:cs typeface="Century Gothic"/>
                <a:sym typeface="Century Gothic"/>
              </a:rPr>
              <a:t>U</a:t>
            </a:r>
            <a:r>
              <a:rPr lang="en-US" sz="3966">
                <a:solidFill>
                  <a:srgbClr val="000000"/>
                </a:solidFill>
                <a:latin typeface="Century Gothic"/>
                <a:ea typeface="Century Gothic"/>
                <a:cs typeface="Century Gothic"/>
                <a:sym typeface="Century Gothic"/>
              </a:rPr>
              <a:t>nited </a:t>
            </a:r>
            <a:r>
              <a:rPr b="1" lang="en-US" sz="3966" u="sng">
                <a:solidFill>
                  <a:srgbClr val="F63790"/>
                </a:solidFill>
                <a:latin typeface="Century Gothic"/>
                <a:ea typeface="Century Gothic"/>
                <a:cs typeface="Century Gothic"/>
                <a:sym typeface="Century Gothic"/>
              </a:rPr>
              <a:t>N</a:t>
            </a:r>
            <a:r>
              <a:rPr lang="en-US" sz="3966">
                <a:solidFill>
                  <a:srgbClr val="000000"/>
                </a:solidFill>
                <a:latin typeface="Century Gothic"/>
                <a:ea typeface="Century Gothic"/>
                <a:cs typeface="Century Gothic"/>
                <a:sym typeface="Century Gothic"/>
              </a:rPr>
              <a:t>ations</a:t>
            </a:r>
            <a:endParaRPr sz="3966">
              <a:solidFill>
                <a:srgbClr val="000000"/>
              </a:solidFill>
              <a:latin typeface="Century Gothic"/>
              <a:ea typeface="Century Gothic"/>
              <a:cs typeface="Century Gothic"/>
              <a:sym typeface="Century Gothic"/>
            </a:endParaRPr>
          </a:p>
          <a:p>
            <a:pPr indent="0" lvl="0" marL="0" rtl="0" algn="ctr">
              <a:lnSpc>
                <a:spcPct val="90000"/>
              </a:lnSpc>
              <a:spcBef>
                <a:spcPts val="2133"/>
              </a:spcBef>
              <a:spcAft>
                <a:spcPts val="0"/>
              </a:spcAft>
              <a:buNone/>
            </a:pPr>
            <a:r>
              <a:rPr lang="en-US" sz="3700">
                <a:solidFill>
                  <a:srgbClr val="000000"/>
                </a:solidFill>
                <a:latin typeface="Century Gothic"/>
                <a:ea typeface="Century Gothic"/>
                <a:cs typeface="Century Gothic"/>
                <a:sym typeface="Century Gothic"/>
              </a:rPr>
              <a:t>+</a:t>
            </a:r>
            <a:endParaRPr sz="3700">
              <a:solidFill>
                <a:srgbClr val="000000"/>
              </a:solidFill>
              <a:latin typeface="Century Gothic"/>
              <a:ea typeface="Century Gothic"/>
              <a:cs typeface="Century Gothic"/>
              <a:sym typeface="Century Gothic"/>
            </a:endParaRPr>
          </a:p>
          <a:p>
            <a:pPr indent="0" lvl="0" marL="0" rtl="0" algn="ctr">
              <a:lnSpc>
                <a:spcPct val="90000"/>
              </a:lnSpc>
              <a:spcBef>
                <a:spcPts val="2133"/>
              </a:spcBef>
              <a:spcAft>
                <a:spcPts val="0"/>
              </a:spcAft>
              <a:buNone/>
            </a:pPr>
            <a:r>
              <a:rPr b="1" lang="en-US" sz="3700" u="sng">
                <a:solidFill>
                  <a:srgbClr val="F63790"/>
                </a:solidFill>
                <a:latin typeface="Century Gothic"/>
                <a:ea typeface="Century Gothic"/>
                <a:cs typeface="Century Gothic"/>
                <a:sym typeface="Century Gothic"/>
              </a:rPr>
              <a:t>ANIMA</a:t>
            </a:r>
            <a:endParaRPr b="1" sz="3700" u="sng">
              <a:solidFill>
                <a:srgbClr val="F63790"/>
              </a:solidFill>
              <a:latin typeface="Century Gothic"/>
              <a:ea typeface="Century Gothic"/>
              <a:cs typeface="Century Gothic"/>
              <a:sym typeface="Century Gothic"/>
            </a:endParaRPr>
          </a:p>
          <a:p>
            <a:pPr indent="0" lvl="0" marL="0" rtl="0" algn="ctr">
              <a:lnSpc>
                <a:spcPct val="90000"/>
              </a:lnSpc>
              <a:spcBef>
                <a:spcPts val="2133"/>
              </a:spcBef>
              <a:spcAft>
                <a:spcPts val="2133"/>
              </a:spcAft>
              <a:buNone/>
            </a:pPr>
            <a:r>
              <a:rPr lang="en-US" sz="1900">
                <a:solidFill>
                  <a:srgbClr val="000000"/>
                </a:solidFill>
                <a:latin typeface="Century Gothic"/>
                <a:ea typeface="Century Gothic"/>
                <a:cs typeface="Century Gothic"/>
                <a:sym typeface="Century Gothic"/>
              </a:rPr>
              <a:t>--the feminine soul, vital force, life principle--</a:t>
            </a:r>
            <a:br>
              <a:rPr lang="en-US" sz="1900">
                <a:solidFill>
                  <a:srgbClr val="000000"/>
                </a:solidFill>
                <a:latin typeface="Century Gothic"/>
                <a:ea typeface="Century Gothic"/>
                <a:cs typeface="Century Gothic"/>
                <a:sym typeface="Century Gothic"/>
              </a:rPr>
            </a:br>
            <a:br>
              <a:rPr lang="en-US" sz="1900">
                <a:solidFill>
                  <a:srgbClr val="000000"/>
                </a:solidFill>
                <a:latin typeface="Century Gothic"/>
                <a:ea typeface="Century Gothic"/>
                <a:cs typeface="Century Gothic"/>
                <a:sym typeface="Century Gothic"/>
              </a:rPr>
            </a:br>
            <a:r>
              <a:rPr lang="en-US" sz="3700">
                <a:solidFill>
                  <a:srgbClr val="5F196F"/>
                </a:solidFill>
                <a:latin typeface="Century Gothic"/>
                <a:ea typeface="Century Gothic"/>
                <a:cs typeface="Century Gothic"/>
                <a:sym typeface="Century Gothic"/>
              </a:rPr>
              <a:t>UNANIMOUS?</a:t>
            </a:r>
            <a:endParaRPr sz="3700">
              <a:solidFill>
                <a:srgbClr val="5F196F"/>
              </a:solidFill>
              <a:latin typeface="Century Gothic"/>
              <a:ea typeface="Century Gothic"/>
              <a:cs typeface="Century Gothic"/>
              <a:sym typeface="Century Gothic"/>
            </a:endParaRPr>
          </a:p>
        </p:txBody>
      </p:sp>
      <p:sp>
        <p:nvSpPr>
          <p:cNvPr id="384" name="Google Shape;384;p12"/>
          <p:cNvSpPr txBox="1"/>
          <p:nvPr/>
        </p:nvSpPr>
        <p:spPr>
          <a:xfrm>
            <a:off x="-3147118" y="2026308"/>
            <a:ext cx="11360700" cy="9432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None/>
            </a:pPr>
            <a:r>
              <a:rPr b="1" lang="en-US" sz="4100">
                <a:solidFill>
                  <a:srgbClr val="000000"/>
                </a:solidFill>
                <a:latin typeface="Century Gothic"/>
                <a:ea typeface="Century Gothic"/>
                <a:cs typeface="Century Gothic"/>
                <a:sym typeface="Century Gothic"/>
              </a:rPr>
              <a:t>“UNA - WHAT?”</a:t>
            </a:r>
            <a:endParaRPr b="1" sz="4100">
              <a:solidFill>
                <a:srgbClr val="000000"/>
              </a:solidFill>
              <a:latin typeface="Century Gothic"/>
              <a:ea typeface="Century Gothic"/>
              <a:cs typeface="Century Gothic"/>
              <a:sym typeface="Century Gothic"/>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8" name="Shape 1218"/>
        <p:cNvGrpSpPr/>
        <p:nvPr/>
      </p:nvGrpSpPr>
      <p:grpSpPr>
        <a:xfrm>
          <a:off x="0" y="0"/>
          <a:ext cx="0" cy="0"/>
          <a:chOff x="0" y="0"/>
          <a:chExt cx="0" cy="0"/>
        </a:xfrm>
      </p:grpSpPr>
      <p:sp>
        <p:nvSpPr>
          <p:cNvPr id="1219" name="Google Shape;1219;p86"/>
          <p:cNvSpPr txBox="1"/>
          <p:nvPr>
            <p:ph type="title"/>
          </p:nvPr>
        </p:nvSpPr>
        <p:spPr>
          <a:xfrm>
            <a:off x="833282" y="3532367"/>
            <a:ext cx="10820399" cy="2801935"/>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E94579"/>
              </a:buClr>
              <a:buSzPts val="5000"/>
              <a:buFont typeface="Century Gothic"/>
              <a:buNone/>
            </a:pPr>
            <a:r>
              <a:rPr b="1" lang="en-US" sz="4700" u="sng">
                <a:solidFill>
                  <a:srgbClr val="E94579"/>
                </a:solidFill>
              </a:rPr>
              <a:t>UNANIMA INTERNATIONAL AND YOU </a:t>
            </a:r>
            <a:r>
              <a:rPr b="1" lang="en-US" sz="4700" u="sng">
                <a:solidFill>
                  <a:schemeClr val="accent3"/>
                </a:solidFill>
              </a:rPr>
              <a:t>UNANIMA Y TÚ</a:t>
            </a:r>
            <a:br>
              <a:rPr b="1" lang="en-US" sz="4700" u="sng">
                <a:solidFill>
                  <a:srgbClr val="E94579"/>
                </a:solidFill>
              </a:rPr>
            </a:br>
            <a:br>
              <a:rPr b="1" lang="en-US" sz="4700" u="sng">
                <a:solidFill>
                  <a:srgbClr val="E94579"/>
                </a:solidFill>
              </a:rPr>
            </a:br>
            <a:endParaRPr b="1" sz="4700" u="sng">
              <a:solidFill>
                <a:srgbClr val="E94579"/>
              </a:solidFill>
            </a:endParaRPr>
          </a:p>
        </p:txBody>
      </p:sp>
      <p:pic>
        <p:nvPicPr>
          <p:cNvPr id="1220" name="Google Shape;1220;p86"/>
          <p:cNvPicPr preferRelativeResize="0"/>
          <p:nvPr/>
        </p:nvPicPr>
        <p:blipFill rotWithShape="1">
          <a:blip r:embed="rId3">
            <a:alphaModFix/>
          </a:blip>
          <a:srcRect b="0" l="0" r="0" t="0"/>
          <a:stretch/>
        </p:blipFill>
        <p:spPr>
          <a:xfrm>
            <a:off x="1606655" y="1328649"/>
            <a:ext cx="8978683" cy="2387945"/>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4" name="Shape 1224"/>
        <p:cNvGrpSpPr/>
        <p:nvPr/>
      </p:nvGrpSpPr>
      <p:grpSpPr>
        <a:xfrm>
          <a:off x="0" y="0"/>
          <a:ext cx="0" cy="0"/>
          <a:chOff x="0" y="0"/>
          <a:chExt cx="0" cy="0"/>
        </a:xfrm>
      </p:grpSpPr>
      <p:sp>
        <p:nvSpPr>
          <p:cNvPr id="1225" name="Google Shape;1225;g8bbfa7c4b1_1_4653"/>
          <p:cNvSpPr txBox="1"/>
          <p:nvPr>
            <p:ph type="title"/>
          </p:nvPr>
        </p:nvSpPr>
        <p:spPr>
          <a:xfrm>
            <a:off x="415600" y="496967"/>
            <a:ext cx="11360700" cy="8601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rgbClr val="2264C8"/>
                </a:solidFill>
              </a:rPr>
              <a:t>UNANIMA AND YOU</a:t>
            </a:r>
            <a:endParaRPr b="1">
              <a:solidFill>
                <a:srgbClr val="2264C8"/>
              </a:solidFill>
            </a:endParaRPr>
          </a:p>
        </p:txBody>
      </p:sp>
      <p:pic>
        <p:nvPicPr>
          <p:cNvPr id="1226" name="Google Shape;1226;g8bbfa7c4b1_1_4653"/>
          <p:cNvPicPr preferRelativeResize="0"/>
          <p:nvPr/>
        </p:nvPicPr>
        <p:blipFill rotWithShape="1">
          <a:blip r:embed="rId3">
            <a:alphaModFix/>
          </a:blip>
          <a:srcRect b="0" l="0" r="0" t="0"/>
          <a:stretch/>
        </p:blipFill>
        <p:spPr>
          <a:xfrm rot="7530472">
            <a:off x="6663970" y="1458015"/>
            <a:ext cx="1337167" cy="1337174"/>
          </a:xfrm>
          <a:prstGeom prst="rect">
            <a:avLst/>
          </a:prstGeom>
          <a:noFill/>
          <a:ln>
            <a:noFill/>
          </a:ln>
        </p:spPr>
      </p:pic>
      <p:pic>
        <p:nvPicPr>
          <p:cNvPr id="1227" name="Google Shape;1227;g8bbfa7c4b1_1_4653"/>
          <p:cNvPicPr preferRelativeResize="0"/>
          <p:nvPr/>
        </p:nvPicPr>
        <p:blipFill rotWithShape="1">
          <a:blip r:embed="rId4">
            <a:alphaModFix/>
          </a:blip>
          <a:srcRect b="0" l="0" r="0" t="0"/>
          <a:stretch/>
        </p:blipFill>
        <p:spPr>
          <a:xfrm>
            <a:off x="7545967" y="4925466"/>
            <a:ext cx="4646032" cy="1797434"/>
          </a:xfrm>
          <a:prstGeom prst="rect">
            <a:avLst/>
          </a:prstGeom>
          <a:noFill/>
          <a:ln>
            <a:noFill/>
          </a:ln>
        </p:spPr>
      </p:pic>
      <p:sp>
        <p:nvSpPr>
          <p:cNvPr id="1228" name="Google Shape;1228;g8bbfa7c4b1_1_4653"/>
          <p:cNvSpPr txBox="1"/>
          <p:nvPr/>
        </p:nvSpPr>
        <p:spPr>
          <a:xfrm>
            <a:off x="7869067" y="1356951"/>
            <a:ext cx="4238400" cy="31749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b="1" lang="en-US" sz="2400" u="sng">
                <a:solidFill>
                  <a:srgbClr val="FF0000"/>
                </a:solidFill>
                <a:latin typeface="Lato"/>
                <a:ea typeface="Lato"/>
                <a:cs typeface="Lato"/>
                <a:sym typeface="Lato"/>
              </a:rPr>
              <a:t>In NYC</a:t>
            </a:r>
            <a:endParaRPr b="1" sz="2400" u="sng">
              <a:solidFill>
                <a:srgbClr val="FF0000"/>
              </a:solidFill>
              <a:latin typeface="Lato"/>
              <a:ea typeface="Lato"/>
              <a:cs typeface="Lato"/>
              <a:sym typeface="Lato"/>
            </a:endParaRPr>
          </a:p>
          <a:p>
            <a:pPr indent="0" lvl="0" marL="0" marR="0" rtl="0" algn="ctr">
              <a:spcBef>
                <a:spcPts val="0"/>
              </a:spcBef>
              <a:spcAft>
                <a:spcPts val="0"/>
              </a:spcAft>
              <a:buNone/>
            </a:pPr>
            <a:r>
              <a:t/>
            </a:r>
            <a:endParaRPr sz="2400">
              <a:solidFill>
                <a:srgbClr val="FF0000"/>
              </a:solidFill>
              <a:latin typeface="Lato"/>
              <a:ea typeface="Lato"/>
              <a:cs typeface="Lato"/>
              <a:sym typeface="Lato"/>
            </a:endParaRPr>
          </a:p>
          <a:p>
            <a:pPr indent="0" lvl="0" marL="0" marR="0" rtl="0" algn="ctr">
              <a:spcBef>
                <a:spcPts val="0"/>
              </a:spcBef>
              <a:spcAft>
                <a:spcPts val="0"/>
              </a:spcAft>
              <a:buNone/>
            </a:pPr>
            <a:r>
              <a:rPr lang="en-US" sz="2400">
                <a:solidFill>
                  <a:srgbClr val="FF0000"/>
                </a:solidFill>
                <a:latin typeface="Lato"/>
                <a:ea typeface="Lato"/>
                <a:cs typeface="Lato"/>
                <a:sym typeface="Lato"/>
              </a:rPr>
              <a:t>Attend other Commissions or Forums</a:t>
            </a:r>
            <a:endParaRPr sz="2400">
              <a:solidFill>
                <a:srgbClr val="FF0000"/>
              </a:solidFill>
              <a:latin typeface="Lato"/>
              <a:ea typeface="Lato"/>
              <a:cs typeface="Lato"/>
              <a:sym typeface="Lato"/>
            </a:endParaRPr>
          </a:p>
          <a:p>
            <a:pPr indent="0" lvl="0" marL="0" marR="0" rtl="0" algn="ctr">
              <a:spcBef>
                <a:spcPts val="0"/>
              </a:spcBef>
              <a:spcAft>
                <a:spcPts val="0"/>
              </a:spcAft>
              <a:buNone/>
            </a:pPr>
            <a:r>
              <a:t/>
            </a:r>
            <a:endParaRPr sz="2400">
              <a:solidFill>
                <a:srgbClr val="FF0000"/>
              </a:solidFill>
              <a:latin typeface="Lato"/>
              <a:ea typeface="Lato"/>
              <a:cs typeface="Lato"/>
              <a:sym typeface="Lato"/>
            </a:endParaRPr>
          </a:p>
          <a:p>
            <a:pPr indent="0" lvl="0" marL="0" marR="0" rtl="0" algn="ctr">
              <a:spcBef>
                <a:spcPts val="0"/>
              </a:spcBef>
              <a:spcAft>
                <a:spcPts val="0"/>
              </a:spcAft>
              <a:buNone/>
            </a:pPr>
            <a:r>
              <a:rPr lang="en-US" sz="2400">
                <a:solidFill>
                  <a:srgbClr val="FF0000"/>
                </a:solidFill>
                <a:latin typeface="Lato"/>
                <a:ea typeface="Lato"/>
                <a:cs typeface="Lato"/>
                <a:sym typeface="Lato"/>
              </a:rPr>
              <a:t>Attend CSW, CSocD, HLPF, ECOSOC Youth Forum + more</a:t>
            </a:r>
            <a:endParaRPr sz="2400">
              <a:solidFill>
                <a:srgbClr val="FF0000"/>
              </a:solidFill>
              <a:latin typeface="Lato"/>
              <a:ea typeface="Lato"/>
              <a:cs typeface="Lato"/>
              <a:sym typeface="Lato"/>
            </a:endParaRPr>
          </a:p>
          <a:p>
            <a:pPr indent="0" lvl="0" marL="0" marR="0" rtl="0" algn="ctr">
              <a:spcBef>
                <a:spcPts val="0"/>
              </a:spcBef>
              <a:spcAft>
                <a:spcPts val="0"/>
              </a:spcAft>
              <a:buNone/>
            </a:pPr>
            <a:r>
              <a:t/>
            </a:r>
            <a:endParaRPr sz="2400">
              <a:solidFill>
                <a:srgbClr val="FF0000"/>
              </a:solidFill>
              <a:latin typeface="Lato"/>
              <a:ea typeface="Lato"/>
              <a:cs typeface="Lato"/>
              <a:sym typeface="Lato"/>
            </a:endParaRPr>
          </a:p>
          <a:p>
            <a:pPr indent="0" lvl="0" marL="0" marR="0" rtl="0" algn="ctr">
              <a:spcBef>
                <a:spcPts val="0"/>
              </a:spcBef>
              <a:spcAft>
                <a:spcPts val="0"/>
              </a:spcAft>
              <a:buNone/>
            </a:pPr>
            <a:r>
              <a:rPr lang="en-US" sz="2400">
                <a:solidFill>
                  <a:srgbClr val="FF0000"/>
                </a:solidFill>
                <a:latin typeface="Lato"/>
                <a:ea typeface="Lato"/>
                <a:cs typeface="Lato"/>
                <a:sym typeface="Lato"/>
              </a:rPr>
              <a:t>Apply for the Catherine Ferguson Scholarship</a:t>
            </a:r>
            <a:endParaRPr sz="2400">
              <a:solidFill>
                <a:srgbClr val="FF0000"/>
              </a:solidFill>
              <a:latin typeface="Lato"/>
              <a:ea typeface="Lato"/>
              <a:cs typeface="Lato"/>
              <a:sym typeface="Lato"/>
            </a:endParaRPr>
          </a:p>
        </p:txBody>
      </p:sp>
      <p:pic>
        <p:nvPicPr>
          <p:cNvPr id="1229" name="Google Shape;1229;g8bbfa7c4b1_1_4653"/>
          <p:cNvPicPr preferRelativeResize="0"/>
          <p:nvPr/>
        </p:nvPicPr>
        <p:blipFill rotWithShape="1">
          <a:blip r:embed="rId5">
            <a:alphaModFix/>
          </a:blip>
          <a:srcRect b="0" l="0" r="0" t="0"/>
          <a:stretch/>
        </p:blipFill>
        <p:spPr>
          <a:xfrm>
            <a:off x="-11687" y="0"/>
            <a:ext cx="6838952" cy="6858000"/>
          </a:xfrm>
          <a:prstGeom prst="rect">
            <a:avLst/>
          </a:prstGeom>
          <a:noFill/>
          <a:ln>
            <a:noFill/>
          </a:ln>
        </p:spPr>
      </p:pic>
      <p:sp>
        <p:nvSpPr>
          <p:cNvPr id="1230" name="Google Shape;1230;g8bbfa7c4b1_1_4653"/>
          <p:cNvSpPr txBox="1"/>
          <p:nvPr>
            <p:ph idx="1" type="body"/>
          </p:nvPr>
        </p:nvSpPr>
        <p:spPr>
          <a:xfrm>
            <a:off x="152133" y="135100"/>
            <a:ext cx="6686700" cy="5838300"/>
          </a:xfrm>
          <a:prstGeom prst="rect">
            <a:avLst/>
          </a:prstGeom>
          <a:noFill/>
          <a:ln>
            <a:noFill/>
          </a:ln>
        </p:spPr>
        <p:txBody>
          <a:bodyPr anchorCtr="0" anchor="t" bIns="121900" lIns="121900" spcFirstLastPara="1" rIns="121900" wrap="square" tIns="121900">
            <a:noAutofit/>
          </a:bodyPr>
          <a:lstStyle/>
          <a:p>
            <a:pPr indent="0" lvl="0" marL="0" rtl="0" algn="ctr">
              <a:lnSpc>
                <a:spcPct val="90000"/>
              </a:lnSpc>
              <a:spcBef>
                <a:spcPts val="0"/>
              </a:spcBef>
              <a:spcAft>
                <a:spcPts val="0"/>
              </a:spcAft>
              <a:buClr>
                <a:schemeClr val="dk1"/>
              </a:buClr>
              <a:buSzPts val="1800"/>
              <a:buNone/>
            </a:pPr>
            <a:r>
              <a:rPr b="1" lang="en-US" sz="2667" u="sng"/>
              <a:t>Wherever you are...</a:t>
            </a:r>
            <a:endParaRPr b="1" sz="2667" u="sng"/>
          </a:p>
          <a:p>
            <a:pPr indent="0" lvl="0" marL="0" rtl="0" algn="ctr">
              <a:lnSpc>
                <a:spcPct val="90000"/>
              </a:lnSpc>
              <a:spcBef>
                <a:spcPts val="2133"/>
              </a:spcBef>
              <a:spcAft>
                <a:spcPts val="0"/>
              </a:spcAft>
              <a:buClr>
                <a:schemeClr val="dk1"/>
              </a:buClr>
              <a:buSzPts val="1800"/>
              <a:buNone/>
            </a:pPr>
            <a:r>
              <a:rPr lang="en-US"/>
              <a:t>Contribute to UI’s mission locally</a:t>
            </a:r>
            <a:endParaRPr/>
          </a:p>
          <a:p>
            <a:pPr indent="0" lvl="0" marL="0" rtl="0" algn="ctr">
              <a:lnSpc>
                <a:spcPct val="90000"/>
              </a:lnSpc>
              <a:spcBef>
                <a:spcPts val="2133"/>
              </a:spcBef>
              <a:spcAft>
                <a:spcPts val="0"/>
              </a:spcAft>
              <a:buClr>
                <a:schemeClr val="dk1"/>
              </a:buClr>
              <a:buSzPts val="1800"/>
              <a:buNone/>
            </a:pPr>
            <a:r>
              <a:rPr lang="en-US"/>
              <a:t>Tell us what you’re doing</a:t>
            </a:r>
            <a:endParaRPr/>
          </a:p>
          <a:p>
            <a:pPr indent="0" lvl="0" marL="0" rtl="0" algn="ctr">
              <a:lnSpc>
                <a:spcPct val="90000"/>
              </a:lnSpc>
              <a:spcBef>
                <a:spcPts val="2133"/>
              </a:spcBef>
              <a:spcAft>
                <a:spcPts val="0"/>
              </a:spcAft>
              <a:buClr>
                <a:schemeClr val="dk1"/>
              </a:buClr>
              <a:buSzPts val="1800"/>
              <a:buNone/>
            </a:pPr>
            <a:r>
              <a:rPr lang="en-US"/>
              <a:t>Respond to requests and surveys </a:t>
            </a:r>
            <a:endParaRPr/>
          </a:p>
          <a:p>
            <a:pPr indent="0" lvl="0" marL="0" rtl="0" algn="ctr">
              <a:lnSpc>
                <a:spcPct val="90000"/>
              </a:lnSpc>
              <a:spcBef>
                <a:spcPts val="2133"/>
              </a:spcBef>
              <a:spcAft>
                <a:spcPts val="0"/>
              </a:spcAft>
              <a:buClr>
                <a:schemeClr val="dk1"/>
              </a:buClr>
              <a:buSzPts val="1800"/>
              <a:buNone/>
            </a:pPr>
            <a:r>
              <a:rPr lang="en-US"/>
              <a:t>Work together with your congregation and fellow UI members in your area</a:t>
            </a:r>
            <a:endParaRPr/>
          </a:p>
          <a:p>
            <a:pPr indent="0" lvl="0" marL="0" rtl="0" algn="ctr">
              <a:lnSpc>
                <a:spcPct val="90000"/>
              </a:lnSpc>
              <a:spcBef>
                <a:spcPts val="2133"/>
              </a:spcBef>
              <a:spcAft>
                <a:spcPts val="0"/>
              </a:spcAft>
              <a:buClr>
                <a:schemeClr val="dk1"/>
              </a:buClr>
              <a:buSzPts val="1800"/>
              <a:buNone/>
            </a:pPr>
            <a:r>
              <a:rPr lang="en-US"/>
              <a:t>Contribute the VNRs</a:t>
            </a:r>
            <a:endParaRPr/>
          </a:p>
          <a:p>
            <a:pPr indent="0" lvl="0" marL="0" rtl="0" algn="ctr">
              <a:lnSpc>
                <a:spcPct val="90000"/>
              </a:lnSpc>
              <a:spcBef>
                <a:spcPts val="2133"/>
              </a:spcBef>
              <a:spcAft>
                <a:spcPts val="0"/>
              </a:spcAft>
              <a:buClr>
                <a:schemeClr val="dk1"/>
              </a:buClr>
              <a:buSzPts val="1800"/>
              <a:buNone/>
            </a:pPr>
            <a:r>
              <a:rPr lang="en-US"/>
              <a:t>Attend regional conferences and commissions</a:t>
            </a:r>
            <a:endParaRPr/>
          </a:p>
          <a:p>
            <a:pPr indent="0" lvl="0" marL="0" rtl="0" algn="ctr">
              <a:lnSpc>
                <a:spcPct val="90000"/>
              </a:lnSpc>
              <a:spcBef>
                <a:spcPts val="2133"/>
              </a:spcBef>
              <a:spcAft>
                <a:spcPts val="0"/>
              </a:spcAft>
              <a:buClr>
                <a:schemeClr val="dk1"/>
              </a:buClr>
              <a:buSzPts val="1800"/>
              <a:buNone/>
            </a:pPr>
            <a:r>
              <a:rPr lang="en-US"/>
              <a:t>Keep up to date with your countries </a:t>
            </a:r>
            <a:br>
              <a:rPr lang="en-US"/>
            </a:br>
            <a:r>
              <a:rPr lang="en-US"/>
              <a:t>policies, priorities and </a:t>
            </a:r>
            <a:br>
              <a:rPr lang="en-US"/>
            </a:br>
            <a:r>
              <a:rPr lang="en-US"/>
              <a:t>UN activity</a:t>
            </a:r>
            <a:endParaRPr/>
          </a:p>
          <a:p>
            <a:pPr indent="0" lvl="0" marL="0" rtl="0" algn="ctr">
              <a:lnSpc>
                <a:spcPct val="90000"/>
              </a:lnSpc>
              <a:spcBef>
                <a:spcPts val="2133"/>
              </a:spcBef>
              <a:spcAft>
                <a:spcPts val="2133"/>
              </a:spcAft>
              <a:buClr>
                <a:schemeClr val="dk1"/>
              </a:buClr>
              <a:buSzPts val="1800"/>
              <a:buNone/>
            </a:pPr>
            <a:r>
              <a:t/>
            </a:r>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4" name="Shape 1234"/>
        <p:cNvGrpSpPr/>
        <p:nvPr/>
      </p:nvGrpSpPr>
      <p:grpSpPr>
        <a:xfrm>
          <a:off x="0" y="0"/>
          <a:ext cx="0" cy="0"/>
          <a:chOff x="0" y="0"/>
          <a:chExt cx="0" cy="0"/>
        </a:xfrm>
      </p:grpSpPr>
      <p:sp>
        <p:nvSpPr>
          <p:cNvPr id="1235" name="Google Shape;1235;p87"/>
          <p:cNvSpPr txBox="1"/>
          <p:nvPr>
            <p:ph type="title"/>
          </p:nvPr>
        </p:nvSpPr>
        <p:spPr>
          <a:xfrm>
            <a:off x="415600" y="329366"/>
            <a:ext cx="11360700" cy="6972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chemeClr val="accent6"/>
                </a:solidFill>
              </a:rPr>
              <a:t>UNANIMA Y TÚ</a:t>
            </a:r>
            <a:br>
              <a:rPr b="1" lang="en-US">
                <a:solidFill>
                  <a:schemeClr val="accent6"/>
                </a:solidFill>
              </a:rPr>
            </a:br>
            <a:br>
              <a:rPr b="1" lang="en-US">
                <a:solidFill>
                  <a:schemeClr val="accent6"/>
                </a:solidFill>
              </a:rPr>
            </a:br>
            <a:endParaRPr b="1">
              <a:solidFill>
                <a:schemeClr val="accent6"/>
              </a:solidFill>
            </a:endParaRPr>
          </a:p>
        </p:txBody>
      </p:sp>
      <p:pic>
        <p:nvPicPr>
          <p:cNvPr id="1236" name="Google Shape;1236;p87"/>
          <p:cNvPicPr preferRelativeResize="0"/>
          <p:nvPr/>
        </p:nvPicPr>
        <p:blipFill rotWithShape="1">
          <a:blip r:embed="rId3">
            <a:alphaModFix/>
          </a:blip>
          <a:srcRect b="0" l="0" r="0" t="0"/>
          <a:stretch/>
        </p:blipFill>
        <p:spPr>
          <a:xfrm rot="7530471">
            <a:off x="6700403" y="760954"/>
            <a:ext cx="1337167" cy="1337175"/>
          </a:xfrm>
          <a:prstGeom prst="rect">
            <a:avLst/>
          </a:prstGeom>
          <a:noFill/>
          <a:ln>
            <a:noFill/>
          </a:ln>
        </p:spPr>
      </p:pic>
      <p:pic>
        <p:nvPicPr>
          <p:cNvPr id="1237" name="Google Shape;1237;p87"/>
          <p:cNvPicPr preferRelativeResize="0"/>
          <p:nvPr/>
        </p:nvPicPr>
        <p:blipFill rotWithShape="1">
          <a:blip r:embed="rId4">
            <a:alphaModFix/>
          </a:blip>
          <a:srcRect b="0" l="0" r="0" t="0"/>
          <a:stretch/>
        </p:blipFill>
        <p:spPr>
          <a:xfrm>
            <a:off x="7545967" y="4925466"/>
            <a:ext cx="4646032" cy="1797433"/>
          </a:xfrm>
          <a:prstGeom prst="rect">
            <a:avLst/>
          </a:prstGeom>
          <a:noFill/>
          <a:ln>
            <a:noFill/>
          </a:ln>
        </p:spPr>
      </p:pic>
      <p:sp>
        <p:nvSpPr>
          <p:cNvPr id="1238" name="Google Shape;1238;p87"/>
          <p:cNvSpPr txBox="1"/>
          <p:nvPr/>
        </p:nvSpPr>
        <p:spPr>
          <a:xfrm>
            <a:off x="7869067" y="855407"/>
            <a:ext cx="4238400" cy="3676344"/>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b="1" lang="en-US" sz="2400" u="sng">
                <a:solidFill>
                  <a:srgbClr val="FF0000"/>
                </a:solidFill>
                <a:latin typeface="Lato"/>
                <a:ea typeface="Lato"/>
                <a:cs typeface="Lato"/>
                <a:sym typeface="Lato"/>
              </a:rPr>
              <a:t>In NYC</a:t>
            </a:r>
            <a:endParaRPr b="1" sz="2400" u="sng">
              <a:solidFill>
                <a:srgbClr val="FF0000"/>
              </a:solidFill>
              <a:latin typeface="Lato"/>
              <a:ea typeface="Lato"/>
              <a:cs typeface="Lato"/>
              <a:sym typeface="Lato"/>
            </a:endParaRPr>
          </a:p>
          <a:p>
            <a:pPr indent="0" lvl="0" marL="0" marR="0" rtl="0" algn="ctr">
              <a:spcBef>
                <a:spcPts val="0"/>
              </a:spcBef>
              <a:spcAft>
                <a:spcPts val="0"/>
              </a:spcAft>
              <a:buNone/>
            </a:pPr>
            <a:r>
              <a:t/>
            </a:r>
            <a:endParaRPr sz="2400">
              <a:solidFill>
                <a:srgbClr val="FF0000"/>
              </a:solidFill>
              <a:latin typeface="Lato"/>
              <a:ea typeface="Lato"/>
              <a:cs typeface="Lato"/>
              <a:sym typeface="Lato"/>
            </a:endParaRPr>
          </a:p>
          <a:p>
            <a:pPr indent="0" lvl="0" marL="0" marR="0" rtl="0" algn="ctr">
              <a:spcBef>
                <a:spcPts val="0"/>
              </a:spcBef>
              <a:spcAft>
                <a:spcPts val="0"/>
              </a:spcAft>
              <a:buNone/>
            </a:pPr>
            <a:r>
              <a:rPr lang="en-US" sz="2400">
                <a:solidFill>
                  <a:srgbClr val="FF0000"/>
                </a:solidFill>
                <a:latin typeface="Lato"/>
                <a:ea typeface="Lato"/>
                <a:cs typeface="Lato"/>
                <a:sym typeface="Lato"/>
              </a:rPr>
              <a:t>Asistir a otras Comisiones o Foros</a:t>
            </a:r>
            <a:endParaRPr/>
          </a:p>
          <a:p>
            <a:pPr indent="0" lvl="0" marL="0" marR="0" rtl="0" algn="ctr">
              <a:spcBef>
                <a:spcPts val="0"/>
              </a:spcBef>
              <a:spcAft>
                <a:spcPts val="0"/>
              </a:spcAft>
              <a:buNone/>
            </a:pPr>
            <a:r>
              <a:t/>
            </a:r>
            <a:endParaRPr sz="2400">
              <a:solidFill>
                <a:srgbClr val="FF0000"/>
              </a:solidFill>
              <a:latin typeface="Lato"/>
              <a:ea typeface="Lato"/>
              <a:cs typeface="Lato"/>
              <a:sym typeface="Lato"/>
            </a:endParaRPr>
          </a:p>
          <a:p>
            <a:pPr indent="0" lvl="0" marL="0" marR="0" rtl="0" algn="ctr">
              <a:spcBef>
                <a:spcPts val="0"/>
              </a:spcBef>
              <a:spcAft>
                <a:spcPts val="0"/>
              </a:spcAft>
              <a:buNone/>
            </a:pPr>
            <a:r>
              <a:rPr lang="en-US" sz="2400">
                <a:solidFill>
                  <a:srgbClr val="FF0000"/>
                </a:solidFill>
                <a:latin typeface="Lato"/>
                <a:ea typeface="Lato"/>
                <a:cs typeface="Lato"/>
                <a:sym typeface="Lato"/>
              </a:rPr>
              <a:t>Asistir a CSW, CSocD, HLPF, ECOSOC Youth Forum + más</a:t>
            </a:r>
            <a:endParaRPr sz="2400">
              <a:solidFill>
                <a:srgbClr val="FF0000"/>
              </a:solidFill>
              <a:latin typeface="Lato"/>
              <a:ea typeface="Lato"/>
              <a:cs typeface="Lato"/>
              <a:sym typeface="Lato"/>
            </a:endParaRPr>
          </a:p>
          <a:p>
            <a:pPr indent="0" lvl="0" marL="0" marR="0" rtl="0" algn="ctr">
              <a:spcBef>
                <a:spcPts val="0"/>
              </a:spcBef>
              <a:spcAft>
                <a:spcPts val="0"/>
              </a:spcAft>
              <a:buNone/>
            </a:pPr>
            <a:r>
              <a:t/>
            </a:r>
            <a:endParaRPr sz="2400">
              <a:solidFill>
                <a:srgbClr val="FF0000"/>
              </a:solidFill>
              <a:latin typeface="Lato"/>
              <a:ea typeface="Lato"/>
              <a:cs typeface="Lato"/>
              <a:sym typeface="Lato"/>
            </a:endParaRPr>
          </a:p>
          <a:p>
            <a:pPr indent="0" lvl="0" marL="0" marR="0" rtl="0" algn="ctr">
              <a:spcBef>
                <a:spcPts val="0"/>
              </a:spcBef>
              <a:spcAft>
                <a:spcPts val="0"/>
              </a:spcAft>
              <a:buNone/>
            </a:pPr>
            <a:r>
              <a:rPr lang="en-US" sz="2400">
                <a:solidFill>
                  <a:srgbClr val="FF0000"/>
                </a:solidFill>
                <a:latin typeface="Lato"/>
                <a:ea typeface="Lato"/>
                <a:cs typeface="Lato"/>
                <a:sym typeface="Lato"/>
              </a:rPr>
              <a:t>Solicitar la beca Catherine Ferguson</a:t>
            </a:r>
            <a:endParaRPr sz="2400">
              <a:solidFill>
                <a:srgbClr val="FF0000"/>
              </a:solidFill>
              <a:latin typeface="Lato"/>
              <a:ea typeface="Lato"/>
              <a:cs typeface="Lato"/>
              <a:sym typeface="Lato"/>
            </a:endParaRPr>
          </a:p>
        </p:txBody>
      </p:sp>
      <p:pic>
        <p:nvPicPr>
          <p:cNvPr id="1239" name="Google Shape;1239;p87"/>
          <p:cNvPicPr preferRelativeResize="0"/>
          <p:nvPr/>
        </p:nvPicPr>
        <p:blipFill rotWithShape="1">
          <a:blip r:embed="rId5">
            <a:alphaModFix/>
          </a:blip>
          <a:srcRect b="0" l="0" r="0" t="0"/>
          <a:stretch/>
        </p:blipFill>
        <p:spPr>
          <a:xfrm>
            <a:off x="-11687" y="0"/>
            <a:ext cx="6838951" cy="6858000"/>
          </a:xfrm>
          <a:prstGeom prst="rect">
            <a:avLst/>
          </a:prstGeom>
          <a:noFill/>
          <a:ln>
            <a:noFill/>
          </a:ln>
        </p:spPr>
      </p:pic>
      <p:sp>
        <p:nvSpPr>
          <p:cNvPr id="1240" name="Google Shape;1240;p87"/>
          <p:cNvSpPr txBox="1"/>
          <p:nvPr>
            <p:ph idx="1" type="body"/>
          </p:nvPr>
        </p:nvSpPr>
        <p:spPr>
          <a:xfrm>
            <a:off x="152133" y="135100"/>
            <a:ext cx="6686800" cy="5838400"/>
          </a:xfrm>
          <a:prstGeom prst="rect">
            <a:avLst/>
          </a:prstGeom>
          <a:noFill/>
          <a:ln>
            <a:noFill/>
          </a:ln>
        </p:spPr>
        <p:txBody>
          <a:bodyPr anchorCtr="0" anchor="t" bIns="121900" lIns="121900" spcFirstLastPara="1" rIns="121900" wrap="square" tIns="121900">
            <a:noAutofit/>
          </a:bodyPr>
          <a:lstStyle/>
          <a:p>
            <a:pPr indent="0" lvl="0" marL="0" rtl="0" algn="ctr">
              <a:lnSpc>
                <a:spcPct val="90000"/>
              </a:lnSpc>
              <a:spcBef>
                <a:spcPts val="0"/>
              </a:spcBef>
              <a:spcAft>
                <a:spcPts val="0"/>
              </a:spcAft>
              <a:buClr>
                <a:schemeClr val="dk1"/>
              </a:buClr>
              <a:buSzPts val="1800"/>
              <a:buNone/>
            </a:pPr>
            <a:r>
              <a:rPr b="1" lang="en-US" sz="2667" u="sng"/>
              <a:t>Dondequiera que estés...</a:t>
            </a:r>
            <a:endParaRPr/>
          </a:p>
          <a:p>
            <a:pPr indent="0" lvl="0" marL="0" rtl="0" algn="ctr">
              <a:lnSpc>
                <a:spcPct val="90000"/>
              </a:lnSpc>
              <a:spcBef>
                <a:spcPts val="0"/>
              </a:spcBef>
              <a:spcAft>
                <a:spcPts val="0"/>
              </a:spcAft>
              <a:buClr>
                <a:schemeClr val="dk1"/>
              </a:buClr>
              <a:buSzPts val="1800"/>
              <a:buNone/>
            </a:pPr>
            <a:r>
              <a:t/>
            </a:r>
            <a:endParaRPr b="1" sz="2667" u="sng"/>
          </a:p>
          <a:p>
            <a:pPr indent="0" lvl="0" marL="0" rtl="0" algn="ctr">
              <a:lnSpc>
                <a:spcPct val="90000"/>
              </a:lnSpc>
              <a:spcBef>
                <a:spcPts val="2133"/>
              </a:spcBef>
              <a:spcAft>
                <a:spcPts val="0"/>
              </a:spcAft>
              <a:buClr>
                <a:schemeClr val="dk1"/>
              </a:buClr>
              <a:buSzPts val="1800"/>
              <a:buNone/>
            </a:pPr>
            <a:r>
              <a:rPr lang="en-US"/>
              <a:t>Contribuir a la misión de la interfaz de usuario localmente</a:t>
            </a:r>
            <a:endParaRPr/>
          </a:p>
          <a:p>
            <a:pPr indent="0" lvl="0" marL="0" rtl="0" algn="ctr">
              <a:lnSpc>
                <a:spcPct val="90000"/>
              </a:lnSpc>
              <a:spcBef>
                <a:spcPts val="2133"/>
              </a:spcBef>
              <a:spcAft>
                <a:spcPts val="0"/>
              </a:spcAft>
              <a:buClr>
                <a:schemeClr val="dk1"/>
              </a:buClr>
              <a:buSzPts val="1800"/>
              <a:buNone/>
            </a:pPr>
            <a:r>
              <a:rPr lang="en-US"/>
              <a:t>Díganos lo que está haciendo</a:t>
            </a:r>
            <a:endParaRPr/>
          </a:p>
          <a:p>
            <a:pPr indent="0" lvl="0" marL="0" rtl="0" algn="ctr">
              <a:lnSpc>
                <a:spcPct val="90000"/>
              </a:lnSpc>
              <a:spcBef>
                <a:spcPts val="2133"/>
              </a:spcBef>
              <a:spcAft>
                <a:spcPts val="0"/>
              </a:spcAft>
              <a:buClr>
                <a:schemeClr val="dk1"/>
              </a:buClr>
              <a:buSzPts val="1800"/>
              <a:buNone/>
            </a:pPr>
            <a:r>
              <a:rPr lang="en-US"/>
              <a:t>Responder a solicitudes y encuestas</a:t>
            </a:r>
            <a:endParaRPr/>
          </a:p>
          <a:p>
            <a:pPr indent="0" lvl="0" marL="0" rtl="0" algn="ctr">
              <a:lnSpc>
                <a:spcPct val="90000"/>
              </a:lnSpc>
              <a:spcBef>
                <a:spcPts val="2133"/>
              </a:spcBef>
              <a:spcAft>
                <a:spcPts val="0"/>
              </a:spcAft>
              <a:buClr>
                <a:schemeClr val="dk1"/>
              </a:buClr>
              <a:buSzPts val="1800"/>
              <a:buNone/>
            </a:pPr>
            <a:r>
              <a:rPr lang="en-US"/>
              <a:t>Trabaje junto con su congregación y otros miembros de la interfaz de usuario en su área</a:t>
            </a:r>
            <a:endParaRPr/>
          </a:p>
          <a:p>
            <a:pPr indent="0" lvl="0" marL="0" rtl="0" algn="ctr">
              <a:lnSpc>
                <a:spcPct val="90000"/>
              </a:lnSpc>
              <a:spcBef>
                <a:spcPts val="2133"/>
              </a:spcBef>
              <a:spcAft>
                <a:spcPts val="0"/>
              </a:spcAft>
              <a:buClr>
                <a:schemeClr val="dk1"/>
              </a:buClr>
              <a:buSzPts val="1800"/>
              <a:buNone/>
            </a:pPr>
            <a:r>
              <a:rPr lang="en-US"/>
              <a:t>Asistir a conferencias y comisiones regionales</a:t>
            </a:r>
            <a:endParaRPr/>
          </a:p>
          <a:p>
            <a:pPr indent="0" lvl="0" marL="0" rtl="0" algn="ctr">
              <a:lnSpc>
                <a:spcPct val="90000"/>
              </a:lnSpc>
              <a:spcBef>
                <a:spcPts val="2133"/>
              </a:spcBef>
              <a:spcAft>
                <a:spcPts val="0"/>
              </a:spcAft>
              <a:buClr>
                <a:schemeClr val="dk1"/>
              </a:buClr>
              <a:buSzPts val="1800"/>
              <a:buNone/>
            </a:pPr>
            <a:r>
              <a:rPr lang="en-US"/>
              <a:t>Manténgase al día con las políticas, prioridades y actividades de las Naciones Unidas en sus países</a:t>
            </a:r>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45" name="Shape 1245"/>
        <p:cNvGrpSpPr/>
        <p:nvPr/>
      </p:nvGrpSpPr>
      <p:grpSpPr>
        <a:xfrm>
          <a:off x="0" y="0"/>
          <a:ext cx="0" cy="0"/>
          <a:chOff x="0" y="0"/>
          <a:chExt cx="0" cy="0"/>
        </a:xfrm>
      </p:grpSpPr>
      <p:sp>
        <p:nvSpPr>
          <p:cNvPr id="1246" name="Google Shape;1246;g8bbfa7c4b1_1_4809"/>
          <p:cNvSpPr txBox="1"/>
          <p:nvPr>
            <p:ph type="title"/>
          </p:nvPr>
        </p:nvSpPr>
        <p:spPr>
          <a:xfrm>
            <a:off x="349125" y="910525"/>
            <a:ext cx="11717100" cy="2139600"/>
          </a:xfrm>
          <a:prstGeom prst="rect">
            <a:avLst/>
          </a:prstGeom>
          <a:noFill/>
          <a:ln>
            <a:noFill/>
          </a:ln>
        </p:spPr>
        <p:txBody>
          <a:bodyPr anchorCtr="0" anchor="ctr" bIns="45700" lIns="91425" spcFirstLastPara="1" rIns="91425" wrap="square" tIns="45700">
            <a:noAutofit/>
          </a:bodyPr>
          <a:lstStyle/>
          <a:p>
            <a:pPr indent="0" lvl="0" marL="0" rtl="0" algn="r">
              <a:lnSpc>
                <a:spcPct val="90000"/>
              </a:lnSpc>
              <a:spcBef>
                <a:spcPts val="0"/>
              </a:spcBef>
              <a:spcAft>
                <a:spcPts val="0"/>
              </a:spcAft>
              <a:buClr>
                <a:srgbClr val="2264C8"/>
              </a:buClr>
              <a:buSzPts val="3600"/>
              <a:buFont typeface="Century Gothic"/>
              <a:buNone/>
            </a:pPr>
            <a:r>
              <a:rPr b="1" lang="en-US" sz="3600">
                <a:solidFill>
                  <a:srgbClr val="2264C8"/>
                </a:solidFill>
              </a:rPr>
              <a:t>HOW DO YOU GET INVOLVED WITH OUR RESEARCH?</a:t>
            </a:r>
            <a:endParaRPr b="1" sz="3600">
              <a:solidFill>
                <a:srgbClr val="2264C8"/>
              </a:solidFill>
            </a:endParaRPr>
          </a:p>
          <a:p>
            <a:pPr indent="0" lvl="0" marL="0" rtl="0" algn="r">
              <a:lnSpc>
                <a:spcPct val="90000"/>
              </a:lnSpc>
              <a:spcBef>
                <a:spcPts val="0"/>
              </a:spcBef>
              <a:spcAft>
                <a:spcPts val="0"/>
              </a:spcAft>
              <a:buClr>
                <a:srgbClr val="2264C8"/>
              </a:buClr>
              <a:buSzPts val="3600"/>
              <a:buFont typeface="Century Gothic"/>
              <a:buNone/>
            </a:pPr>
            <a:r>
              <a:rPr b="1" lang="en-US" sz="3600">
                <a:solidFill>
                  <a:schemeClr val="accent6"/>
                </a:solidFill>
              </a:rPr>
              <a:t>¿CÓMO SE INVOLUCRA CON NUESTRA INVESTIGACIÓN?</a:t>
            </a:r>
            <a:br>
              <a:rPr b="1" lang="en-US" sz="3600">
                <a:solidFill>
                  <a:schemeClr val="accent6"/>
                </a:solidFill>
              </a:rPr>
            </a:br>
            <a:endParaRPr b="1" sz="3600">
              <a:solidFill>
                <a:schemeClr val="accent6"/>
              </a:solidFill>
            </a:endParaRPr>
          </a:p>
          <a:p>
            <a:pPr indent="0" lvl="0" marL="0" rtl="0" algn="r">
              <a:lnSpc>
                <a:spcPct val="90000"/>
              </a:lnSpc>
              <a:spcBef>
                <a:spcPts val="0"/>
              </a:spcBef>
              <a:spcAft>
                <a:spcPts val="0"/>
              </a:spcAft>
              <a:buClr>
                <a:srgbClr val="2264C8"/>
              </a:buClr>
              <a:buSzPts val="3600"/>
              <a:buFont typeface="Century Gothic"/>
              <a:buNone/>
            </a:pPr>
            <a:br>
              <a:rPr b="1" lang="en-US" sz="3600">
                <a:solidFill>
                  <a:srgbClr val="2264C8"/>
                </a:solidFill>
              </a:rPr>
            </a:br>
            <a:br>
              <a:rPr b="1" lang="en-US" sz="3600">
                <a:solidFill>
                  <a:srgbClr val="2264C8"/>
                </a:solidFill>
              </a:rPr>
            </a:br>
            <a:endParaRPr b="1" sz="3600">
              <a:solidFill>
                <a:srgbClr val="2264C8"/>
              </a:solidFill>
            </a:endParaRPr>
          </a:p>
        </p:txBody>
      </p:sp>
      <p:pic>
        <p:nvPicPr>
          <p:cNvPr descr="C2-HD-BTM.png" id="1247" name="Google Shape;1247;g8bbfa7c4b1_1_4809"/>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sp>
        <p:nvSpPr>
          <p:cNvPr id="1248" name="Google Shape;1248;g8bbfa7c4b1_1_4809"/>
          <p:cNvSpPr txBox="1"/>
          <p:nvPr/>
        </p:nvSpPr>
        <p:spPr>
          <a:xfrm>
            <a:off x="0" y="1597300"/>
            <a:ext cx="5083500" cy="4362900"/>
          </a:xfrm>
          <a:prstGeom prst="rect">
            <a:avLst/>
          </a:prstGeom>
          <a:noFill/>
          <a:ln>
            <a:noFill/>
          </a:ln>
        </p:spPr>
        <p:txBody>
          <a:bodyPr anchorCtr="0" anchor="t" bIns="121900" lIns="121900" spcFirstLastPara="1" rIns="121900" wrap="square" tIns="121900">
            <a:noAutofit/>
          </a:bodyPr>
          <a:lstStyle/>
          <a:p>
            <a:pPr indent="-215900" lvl="0" marL="228600" marR="0" rtl="0" algn="l">
              <a:lnSpc>
                <a:spcPct val="90000"/>
              </a:lnSpc>
              <a:spcBef>
                <a:spcPts val="1000"/>
              </a:spcBef>
              <a:spcAft>
                <a:spcPts val="0"/>
              </a:spcAft>
              <a:buClr>
                <a:schemeClr val="accent1"/>
              </a:buClr>
              <a:buSzPts val="1800"/>
              <a:buChar char="•"/>
            </a:pPr>
            <a:r>
              <a:rPr lang="en-US" sz="1800">
                <a:solidFill>
                  <a:schemeClr val="accent1"/>
                </a:solidFill>
                <a:latin typeface="Century Gothic"/>
                <a:ea typeface="Century Gothic"/>
                <a:cs typeface="Century Gothic"/>
                <a:sym typeface="Century Gothic"/>
              </a:rPr>
              <a:t>Contribute to our Research – Send us your stories through our website</a:t>
            </a:r>
            <a:endParaRPr sz="1800">
              <a:solidFill>
                <a:schemeClr val="accent1"/>
              </a:solidFill>
            </a:endParaRPr>
          </a:p>
          <a:p>
            <a:pPr indent="-215900" lvl="0" marL="228600" marR="0" rtl="0" algn="l">
              <a:lnSpc>
                <a:spcPct val="90000"/>
              </a:lnSpc>
              <a:spcBef>
                <a:spcPts val="1000"/>
              </a:spcBef>
              <a:spcAft>
                <a:spcPts val="0"/>
              </a:spcAft>
              <a:buClr>
                <a:schemeClr val="accent1"/>
              </a:buClr>
              <a:buSzPts val="1800"/>
              <a:buChar char="•"/>
            </a:pPr>
            <a:r>
              <a:rPr lang="en-US" sz="1800">
                <a:solidFill>
                  <a:schemeClr val="accent1"/>
                </a:solidFill>
                <a:latin typeface="Century Gothic"/>
                <a:ea typeface="Century Gothic"/>
                <a:cs typeface="Century Gothic"/>
                <a:sym typeface="Century Gothic"/>
              </a:rPr>
              <a:t>Tell us what you are doing in your communities in response to homelessness and displacement   – Send us your stories through our website </a:t>
            </a:r>
            <a:endParaRPr sz="1800">
              <a:solidFill>
                <a:schemeClr val="accent1"/>
              </a:solidFill>
            </a:endParaRPr>
          </a:p>
          <a:p>
            <a:pPr indent="-215900" lvl="0" marL="228600" marR="0" rtl="0" algn="l">
              <a:lnSpc>
                <a:spcPct val="90000"/>
              </a:lnSpc>
              <a:spcBef>
                <a:spcPts val="1000"/>
              </a:spcBef>
              <a:spcAft>
                <a:spcPts val="0"/>
              </a:spcAft>
              <a:buClr>
                <a:schemeClr val="accent1"/>
              </a:buClr>
              <a:buSzPts val="1800"/>
              <a:buChar char="•"/>
            </a:pPr>
            <a:r>
              <a:rPr lang="en-US" sz="1800">
                <a:solidFill>
                  <a:schemeClr val="accent1"/>
                </a:solidFill>
                <a:latin typeface="Century Gothic"/>
                <a:ea typeface="Century Gothic"/>
                <a:cs typeface="Century Gothic"/>
                <a:sym typeface="Century Gothic"/>
              </a:rPr>
              <a:t>Volunteer – Check out the different ways you can volunteer with us on our website </a:t>
            </a:r>
            <a:endParaRPr sz="1800">
              <a:solidFill>
                <a:schemeClr val="accent1"/>
              </a:solidFill>
            </a:endParaRPr>
          </a:p>
          <a:p>
            <a:pPr indent="-215900" lvl="0" marL="228600" marR="0" rtl="0" algn="l">
              <a:lnSpc>
                <a:spcPct val="90000"/>
              </a:lnSpc>
              <a:spcBef>
                <a:spcPts val="1000"/>
              </a:spcBef>
              <a:spcAft>
                <a:spcPts val="0"/>
              </a:spcAft>
              <a:buClr>
                <a:schemeClr val="accent1"/>
              </a:buClr>
              <a:buSzPts val="1800"/>
              <a:buChar char="•"/>
            </a:pPr>
            <a:r>
              <a:rPr lang="en-US" sz="1800">
                <a:solidFill>
                  <a:schemeClr val="accent1"/>
                </a:solidFill>
                <a:latin typeface="Century Gothic"/>
                <a:ea typeface="Century Gothic"/>
                <a:cs typeface="Century Gothic"/>
                <a:sym typeface="Century Gothic"/>
              </a:rPr>
              <a:t>Keep up to date with our Social Media – Like, comment and share our post across Facebook, Twitter and Instagram </a:t>
            </a:r>
            <a:endParaRPr sz="1800">
              <a:solidFill>
                <a:schemeClr val="accent1"/>
              </a:solidFill>
            </a:endParaRPr>
          </a:p>
          <a:p>
            <a:pPr indent="-215900" lvl="0" marL="228600" marR="0" rtl="0" algn="l">
              <a:lnSpc>
                <a:spcPct val="90000"/>
              </a:lnSpc>
              <a:spcBef>
                <a:spcPts val="1000"/>
              </a:spcBef>
              <a:spcAft>
                <a:spcPts val="0"/>
              </a:spcAft>
              <a:buClr>
                <a:schemeClr val="accent1"/>
              </a:buClr>
              <a:buSzPts val="1800"/>
              <a:buChar char="•"/>
            </a:pPr>
            <a:r>
              <a:rPr lang="en-US" sz="1800">
                <a:solidFill>
                  <a:schemeClr val="accent1"/>
                </a:solidFill>
                <a:latin typeface="Century Gothic"/>
                <a:ea typeface="Century Gothic"/>
                <a:cs typeface="Century Gothic"/>
                <a:sym typeface="Century Gothic"/>
              </a:rPr>
              <a:t>Share your Expertise– Contact our office to share your expertise</a:t>
            </a:r>
            <a:endParaRPr sz="1800">
              <a:solidFill>
                <a:schemeClr val="accent1"/>
              </a:solidFill>
            </a:endParaRPr>
          </a:p>
          <a:p>
            <a:pPr indent="-101600" lvl="0" marL="228600" marR="0" rtl="0" algn="l">
              <a:lnSpc>
                <a:spcPct val="90000"/>
              </a:lnSpc>
              <a:spcBef>
                <a:spcPts val="1000"/>
              </a:spcBef>
              <a:spcAft>
                <a:spcPts val="0"/>
              </a:spcAft>
              <a:buClr>
                <a:srgbClr val="000000"/>
              </a:buClr>
              <a:buSzPts val="2000"/>
              <a:buFont typeface="Arial"/>
              <a:buNone/>
            </a:pPr>
            <a:r>
              <a:t/>
            </a:r>
            <a:endParaRPr sz="1800">
              <a:solidFill>
                <a:schemeClr val="dk1"/>
              </a:solidFill>
              <a:latin typeface="Century Gothic"/>
              <a:ea typeface="Century Gothic"/>
              <a:cs typeface="Century Gothic"/>
              <a:sym typeface="Century Gothic"/>
            </a:endParaRPr>
          </a:p>
        </p:txBody>
      </p:sp>
      <p:pic>
        <p:nvPicPr>
          <p:cNvPr descr="Cheers" id="1249" name="Google Shape;1249;g8bbfa7c4b1_1_4809"/>
          <p:cNvPicPr preferRelativeResize="0"/>
          <p:nvPr/>
        </p:nvPicPr>
        <p:blipFill rotWithShape="1">
          <a:blip r:embed="rId4">
            <a:alphaModFix/>
          </a:blip>
          <a:srcRect b="0" l="0" r="0" t="0"/>
          <a:stretch/>
        </p:blipFill>
        <p:spPr>
          <a:xfrm>
            <a:off x="4984325" y="4245550"/>
            <a:ext cx="1533100" cy="1533100"/>
          </a:xfrm>
          <a:prstGeom prst="rect">
            <a:avLst/>
          </a:prstGeom>
          <a:noFill/>
          <a:ln>
            <a:noFill/>
          </a:ln>
        </p:spPr>
      </p:pic>
      <p:sp>
        <p:nvSpPr>
          <p:cNvPr id="1250" name="Google Shape;1250;g8bbfa7c4b1_1_4809"/>
          <p:cNvSpPr txBox="1"/>
          <p:nvPr/>
        </p:nvSpPr>
        <p:spPr>
          <a:xfrm>
            <a:off x="6326425" y="1499550"/>
            <a:ext cx="5618700" cy="4362900"/>
          </a:xfrm>
          <a:prstGeom prst="rect">
            <a:avLst/>
          </a:prstGeom>
          <a:noFill/>
          <a:ln>
            <a:noFill/>
          </a:ln>
        </p:spPr>
        <p:txBody>
          <a:bodyPr anchorCtr="0" anchor="t" bIns="121900" lIns="121900" spcFirstLastPara="1" rIns="121900" wrap="square" tIns="121900">
            <a:noAutofit/>
          </a:bodyPr>
          <a:lstStyle/>
          <a:p>
            <a:pPr indent="-209550" lvl="0" marL="228600" marR="0" rtl="0" algn="l">
              <a:lnSpc>
                <a:spcPct val="90000"/>
              </a:lnSpc>
              <a:spcBef>
                <a:spcPts val="1000"/>
              </a:spcBef>
              <a:spcAft>
                <a:spcPts val="0"/>
              </a:spcAft>
              <a:buClr>
                <a:srgbClr val="000000"/>
              </a:buClr>
              <a:buSzPts val="1700"/>
              <a:buChar char="•"/>
            </a:pPr>
            <a:r>
              <a:rPr lang="en-US" sz="1700">
                <a:solidFill>
                  <a:srgbClr val="662F8E"/>
                </a:solidFill>
                <a:latin typeface="Century Gothic"/>
                <a:ea typeface="Century Gothic"/>
                <a:cs typeface="Century Gothic"/>
                <a:sym typeface="Century Gothic"/>
              </a:rPr>
              <a:t>Contribuir a nuestra investigación – Envíenos sus historias a través de nuestro sitio web</a:t>
            </a:r>
            <a:endParaRPr sz="1700"/>
          </a:p>
          <a:p>
            <a:pPr indent="-209550" lvl="0" marL="228600" marR="0" rtl="0" algn="l">
              <a:lnSpc>
                <a:spcPct val="90000"/>
              </a:lnSpc>
              <a:spcBef>
                <a:spcPts val="1000"/>
              </a:spcBef>
              <a:spcAft>
                <a:spcPts val="0"/>
              </a:spcAft>
              <a:buClr>
                <a:srgbClr val="000000"/>
              </a:buClr>
              <a:buSzPts val="1700"/>
              <a:buChar char="•"/>
            </a:pPr>
            <a:r>
              <a:rPr lang="en-US" sz="1700">
                <a:solidFill>
                  <a:srgbClr val="662F8E"/>
                </a:solidFill>
                <a:latin typeface="Century Gothic"/>
                <a:ea typeface="Century Gothic"/>
                <a:cs typeface="Century Gothic"/>
                <a:sym typeface="Century Gothic"/>
              </a:rPr>
              <a:t>Cuéntanos lo que estás haciendo en tus comunidades en respuesta a la falta de vivienda y el desplazamiento – Envíanos tus historias a través de nuestro sitio web</a:t>
            </a:r>
            <a:endParaRPr sz="1700"/>
          </a:p>
          <a:p>
            <a:pPr indent="-209550" lvl="0" marL="228600" marR="0" rtl="0" algn="l">
              <a:lnSpc>
                <a:spcPct val="90000"/>
              </a:lnSpc>
              <a:spcBef>
                <a:spcPts val="1000"/>
              </a:spcBef>
              <a:spcAft>
                <a:spcPts val="0"/>
              </a:spcAft>
              <a:buClr>
                <a:srgbClr val="000000"/>
              </a:buClr>
              <a:buSzPts val="1700"/>
              <a:buChar char="•"/>
            </a:pPr>
            <a:r>
              <a:rPr lang="en-US" sz="1700">
                <a:solidFill>
                  <a:srgbClr val="662F8E"/>
                </a:solidFill>
                <a:latin typeface="Century Gothic"/>
                <a:ea typeface="Century Gothic"/>
                <a:cs typeface="Century Gothic"/>
                <a:sym typeface="Century Gothic"/>
              </a:rPr>
              <a:t>Voluntariado – Echa un vistazo  en nuestro sitio web a las diferentes maneras en que puedes ser voluntaria con nosotros </a:t>
            </a:r>
            <a:endParaRPr sz="1700"/>
          </a:p>
          <a:p>
            <a:pPr indent="-209550" lvl="0" marL="228600" marR="0" rtl="0" algn="l">
              <a:lnSpc>
                <a:spcPct val="90000"/>
              </a:lnSpc>
              <a:spcBef>
                <a:spcPts val="1000"/>
              </a:spcBef>
              <a:spcAft>
                <a:spcPts val="0"/>
              </a:spcAft>
              <a:buClr>
                <a:srgbClr val="000000"/>
              </a:buClr>
              <a:buSzPts val="1700"/>
              <a:buChar char="•"/>
            </a:pPr>
            <a:r>
              <a:rPr lang="en-US" sz="1700">
                <a:solidFill>
                  <a:srgbClr val="5F196F"/>
                </a:solidFill>
                <a:latin typeface="Century Gothic"/>
                <a:ea typeface="Century Gothic"/>
                <a:cs typeface="Century Gothic"/>
                <a:sym typeface="Century Gothic"/>
              </a:rPr>
              <a:t>Manténgase al día con nuestras redes sociales – Me gusta, comentar y compartir nuestra publicación en Facebook, Twitter e Instagram</a:t>
            </a:r>
            <a:endParaRPr sz="1700"/>
          </a:p>
          <a:p>
            <a:pPr indent="-209550" lvl="0" marL="228600" marR="0" rtl="0" algn="l">
              <a:lnSpc>
                <a:spcPct val="90000"/>
              </a:lnSpc>
              <a:spcBef>
                <a:spcPts val="1000"/>
              </a:spcBef>
              <a:spcAft>
                <a:spcPts val="0"/>
              </a:spcAft>
              <a:buClr>
                <a:srgbClr val="000000"/>
              </a:buClr>
              <a:buSzPts val="1700"/>
              <a:buChar char="•"/>
            </a:pPr>
            <a:r>
              <a:rPr lang="en-US" sz="1700">
                <a:solidFill>
                  <a:srgbClr val="5F196F"/>
                </a:solidFill>
                <a:latin typeface="Century Gothic"/>
                <a:ea typeface="Century Gothic"/>
                <a:cs typeface="Century Gothic"/>
                <a:sym typeface="Century Gothic"/>
              </a:rPr>
              <a:t>Comparta su experiencia– Póngase en contacto con nuestra oficina para compartir su experiencia</a:t>
            </a:r>
            <a:endParaRPr sz="1700">
              <a:solidFill>
                <a:schemeClr val="dk1"/>
              </a:solidFill>
              <a:latin typeface="Century Gothic"/>
              <a:ea typeface="Century Gothic"/>
              <a:cs typeface="Century Gothic"/>
              <a:sym typeface="Century Gothic"/>
            </a:endParaRPr>
          </a:p>
        </p:txBody>
      </p:sp>
      <p:pic>
        <p:nvPicPr>
          <p:cNvPr descr="Cheers" id="1251" name="Google Shape;1251;g8bbfa7c4b1_1_4809"/>
          <p:cNvPicPr preferRelativeResize="0"/>
          <p:nvPr/>
        </p:nvPicPr>
        <p:blipFill rotWithShape="1">
          <a:blip r:embed="rId4">
            <a:alphaModFix/>
          </a:blip>
          <a:srcRect b="0" l="0" r="0" t="0"/>
          <a:stretch/>
        </p:blipFill>
        <p:spPr>
          <a:xfrm>
            <a:off x="5083500" y="2805850"/>
            <a:ext cx="1533100" cy="1533100"/>
          </a:xfrm>
          <a:prstGeom prst="rect">
            <a:avLst/>
          </a:prstGeom>
          <a:noFill/>
          <a:ln>
            <a:noFill/>
          </a:ln>
        </p:spPr>
      </p:pic>
      <p:pic>
        <p:nvPicPr>
          <p:cNvPr descr="Cheers" id="1252" name="Google Shape;1252;g8bbfa7c4b1_1_4809"/>
          <p:cNvPicPr preferRelativeResize="0"/>
          <p:nvPr/>
        </p:nvPicPr>
        <p:blipFill rotWithShape="1">
          <a:blip r:embed="rId4">
            <a:alphaModFix/>
          </a:blip>
          <a:srcRect b="0" l="0" r="0" t="0"/>
          <a:stretch/>
        </p:blipFill>
        <p:spPr>
          <a:xfrm>
            <a:off x="4984325" y="1366175"/>
            <a:ext cx="1533100" cy="1533100"/>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56" name="Shape 1256"/>
        <p:cNvGrpSpPr/>
        <p:nvPr/>
      </p:nvGrpSpPr>
      <p:grpSpPr>
        <a:xfrm>
          <a:off x="0" y="0"/>
          <a:ext cx="0" cy="0"/>
          <a:chOff x="0" y="0"/>
          <a:chExt cx="0" cy="0"/>
        </a:xfrm>
      </p:grpSpPr>
      <p:sp>
        <p:nvSpPr>
          <p:cNvPr id="1257" name="Google Shape;1257;p89"/>
          <p:cNvSpPr txBox="1"/>
          <p:nvPr>
            <p:ph type="title"/>
          </p:nvPr>
        </p:nvSpPr>
        <p:spPr>
          <a:xfrm>
            <a:off x="415600" y="311867"/>
            <a:ext cx="11360700" cy="8601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rgbClr val="2264C8"/>
                </a:solidFill>
              </a:rPr>
              <a:t>WOMAN OF COURAGE </a:t>
            </a:r>
            <a:endParaRPr b="1">
              <a:solidFill>
                <a:srgbClr val="2264C8"/>
              </a:solidFill>
            </a:endParaRPr>
          </a:p>
          <a:p>
            <a:pPr indent="0" lvl="0" marL="0" rtl="0" algn="r">
              <a:lnSpc>
                <a:spcPct val="90000"/>
              </a:lnSpc>
              <a:spcBef>
                <a:spcPts val="0"/>
              </a:spcBef>
              <a:spcAft>
                <a:spcPts val="0"/>
              </a:spcAft>
              <a:buClr>
                <a:srgbClr val="2264C8"/>
              </a:buClr>
              <a:buSzPts val="3200"/>
              <a:buFont typeface="Century Gothic"/>
              <a:buNone/>
            </a:pPr>
            <a:r>
              <a:rPr b="1" lang="en-US">
                <a:solidFill>
                  <a:schemeClr val="accent6"/>
                </a:solidFill>
              </a:rPr>
              <a:t>MUJERES DE CORAJE</a:t>
            </a:r>
            <a:endParaRPr b="1">
              <a:solidFill>
                <a:schemeClr val="accent6"/>
              </a:solidFill>
            </a:endParaRPr>
          </a:p>
        </p:txBody>
      </p:sp>
      <p:sp>
        <p:nvSpPr>
          <p:cNvPr id="1258" name="Google Shape;1258;p89"/>
          <p:cNvSpPr txBox="1"/>
          <p:nvPr>
            <p:ph idx="1" type="body"/>
          </p:nvPr>
        </p:nvSpPr>
        <p:spPr>
          <a:xfrm>
            <a:off x="7862647" y="1542175"/>
            <a:ext cx="4258500" cy="4471200"/>
          </a:xfrm>
          <a:prstGeom prst="rect">
            <a:avLst/>
          </a:prstGeom>
          <a:noFill/>
          <a:ln>
            <a:noFill/>
          </a:ln>
        </p:spPr>
        <p:txBody>
          <a:bodyPr anchorCtr="0" anchor="t" bIns="121900" lIns="121900" spcFirstLastPara="1" rIns="121900" wrap="square" tIns="121900">
            <a:noAutofit/>
          </a:bodyPr>
          <a:lstStyle/>
          <a:p>
            <a:pPr indent="-457188" lvl="0" marL="609585" rtl="0" algn="l">
              <a:lnSpc>
                <a:spcPct val="90000"/>
              </a:lnSpc>
              <a:spcBef>
                <a:spcPts val="0"/>
              </a:spcBef>
              <a:spcAft>
                <a:spcPts val="0"/>
              </a:spcAft>
              <a:buClr>
                <a:schemeClr val="accent3"/>
              </a:buClr>
              <a:buSzPts val="1800"/>
              <a:buChar char="●"/>
            </a:pPr>
            <a:r>
              <a:rPr lang="en-US" sz="1800">
                <a:solidFill>
                  <a:schemeClr val="accent3"/>
                </a:solidFill>
              </a:rPr>
              <a:t>Otorgada anualmente desde 2008</a:t>
            </a:r>
            <a:endParaRPr sz="1800">
              <a:solidFill>
                <a:schemeClr val="accent3"/>
              </a:solidFill>
            </a:endParaRPr>
          </a:p>
          <a:p>
            <a:pPr indent="-457188" lvl="0" marL="609585" rtl="0" algn="l">
              <a:lnSpc>
                <a:spcPct val="90000"/>
              </a:lnSpc>
              <a:spcBef>
                <a:spcPts val="0"/>
              </a:spcBef>
              <a:spcAft>
                <a:spcPts val="0"/>
              </a:spcAft>
              <a:buClr>
                <a:schemeClr val="accent3"/>
              </a:buClr>
              <a:buSzPts val="1800"/>
              <a:buChar char="●"/>
            </a:pPr>
            <a:r>
              <a:rPr lang="en-US" sz="1800">
                <a:solidFill>
                  <a:schemeClr val="accent3"/>
                </a:solidFill>
              </a:rPr>
              <a:t>Otorgada a una mujer que ha demostrado valor frente a la adversidad</a:t>
            </a:r>
            <a:endParaRPr sz="1800">
              <a:solidFill>
                <a:schemeClr val="accent3"/>
              </a:solidFill>
            </a:endParaRPr>
          </a:p>
          <a:p>
            <a:pPr indent="-457188" lvl="0" marL="609585" rtl="0" algn="l">
              <a:lnSpc>
                <a:spcPct val="90000"/>
              </a:lnSpc>
              <a:spcBef>
                <a:spcPts val="0"/>
              </a:spcBef>
              <a:spcAft>
                <a:spcPts val="0"/>
              </a:spcAft>
              <a:buClr>
                <a:schemeClr val="accent3"/>
              </a:buClr>
              <a:buSzPts val="1800"/>
              <a:buChar char="●"/>
            </a:pPr>
            <a:r>
              <a:rPr lang="en-US" sz="1800">
                <a:solidFill>
                  <a:schemeClr val="accent3"/>
                </a:solidFill>
              </a:rPr>
              <a:t>Refleja y apoya los valores y principios de las Naciones Unidas</a:t>
            </a:r>
            <a:endParaRPr sz="1800">
              <a:solidFill>
                <a:schemeClr val="accent3"/>
              </a:solidFill>
            </a:endParaRPr>
          </a:p>
          <a:p>
            <a:pPr indent="-457188" lvl="0" marL="609585" rtl="0" algn="l">
              <a:lnSpc>
                <a:spcPct val="90000"/>
              </a:lnSpc>
              <a:spcBef>
                <a:spcPts val="0"/>
              </a:spcBef>
              <a:spcAft>
                <a:spcPts val="0"/>
              </a:spcAft>
              <a:buClr>
                <a:schemeClr val="accent3"/>
              </a:buClr>
              <a:buSzPts val="1800"/>
              <a:buChar char="●"/>
            </a:pPr>
            <a:r>
              <a:rPr lang="en-US" sz="1800">
                <a:solidFill>
                  <a:schemeClr val="accent3"/>
                </a:solidFill>
              </a:rPr>
              <a:t>Nominado por una o más congregaciones de la interfaz de usuario</a:t>
            </a:r>
            <a:endParaRPr sz="1800">
              <a:solidFill>
                <a:schemeClr val="accent3"/>
              </a:solidFill>
            </a:endParaRPr>
          </a:p>
          <a:p>
            <a:pPr indent="-457188" lvl="0" marL="609585" rtl="0" algn="l">
              <a:lnSpc>
                <a:spcPct val="90000"/>
              </a:lnSpc>
              <a:spcBef>
                <a:spcPts val="0"/>
              </a:spcBef>
              <a:spcAft>
                <a:spcPts val="0"/>
              </a:spcAft>
              <a:buClr>
                <a:schemeClr val="accent3"/>
              </a:buClr>
              <a:buSzPts val="1800"/>
              <a:buChar char="●"/>
            </a:pPr>
            <a:r>
              <a:rPr lang="en-US" sz="1800">
                <a:solidFill>
                  <a:schemeClr val="accent3"/>
                </a:solidFill>
              </a:rPr>
              <a:t>Muestra valor relacionado con las principales áreas de preocupación de la interfaz de usuario</a:t>
            </a:r>
            <a:endParaRPr sz="1800">
              <a:solidFill>
                <a:schemeClr val="accent3"/>
              </a:solidFill>
            </a:endParaRPr>
          </a:p>
        </p:txBody>
      </p:sp>
      <p:pic>
        <p:nvPicPr>
          <p:cNvPr descr="C2-HD-BTM.png" id="1259" name="Google Shape;1259;p89"/>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pic>
        <p:nvPicPr>
          <p:cNvPr id="1260" name="Google Shape;1260;p89"/>
          <p:cNvPicPr preferRelativeResize="0"/>
          <p:nvPr/>
        </p:nvPicPr>
        <p:blipFill rotWithShape="1">
          <a:blip r:embed="rId4">
            <a:alphaModFix/>
          </a:blip>
          <a:srcRect b="0" l="0" r="0" t="0"/>
          <a:stretch/>
        </p:blipFill>
        <p:spPr>
          <a:xfrm rot="5400000">
            <a:off x="4023094" y="2060417"/>
            <a:ext cx="4145700" cy="3109200"/>
          </a:xfrm>
          <a:prstGeom prst="ellipse">
            <a:avLst/>
          </a:prstGeom>
          <a:noFill/>
          <a:ln>
            <a:noFill/>
          </a:ln>
        </p:spPr>
      </p:pic>
      <p:sp>
        <p:nvSpPr>
          <p:cNvPr id="1261" name="Google Shape;1261;p89"/>
          <p:cNvSpPr txBox="1"/>
          <p:nvPr/>
        </p:nvSpPr>
        <p:spPr>
          <a:xfrm>
            <a:off x="237172" y="1672600"/>
            <a:ext cx="4304100" cy="4471200"/>
          </a:xfrm>
          <a:prstGeom prst="rect">
            <a:avLst/>
          </a:prstGeom>
          <a:noFill/>
          <a:ln>
            <a:noFill/>
          </a:ln>
        </p:spPr>
        <p:txBody>
          <a:bodyPr anchorCtr="0" anchor="t" bIns="121900" lIns="121900" spcFirstLastPara="1" rIns="121900" wrap="square" tIns="121900">
            <a:noAutofit/>
          </a:bodyPr>
          <a:lstStyle/>
          <a:p>
            <a:pPr indent="-457188" lvl="0" marL="609584" rtl="0" algn="l">
              <a:lnSpc>
                <a:spcPct val="90000"/>
              </a:lnSpc>
              <a:spcBef>
                <a:spcPts val="0"/>
              </a:spcBef>
              <a:spcAft>
                <a:spcPts val="0"/>
              </a:spcAft>
              <a:buClr>
                <a:schemeClr val="accent1"/>
              </a:buClr>
              <a:buSzPts val="1800"/>
              <a:buChar char="●"/>
            </a:pPr>
            <a:r>
              <a:rPr lang="en-US" sz="1800">
                <a:solidFill>
                  <a:schemeClr val="accent1"/>
                </a:solidFill>
                <a:latin typeface="Century Gothic"/>
                <a:ea typeface="Century Gothic"/>
                <a:cs typeface="Century Gothic"/>
                <a:sym typeface="Century Gothic"/>
              </a:rPr>
              <a:t>Awarded annually since 2008</a:t>
            </a:r>
            <a:endParaRPr sz="1800">
              <a:solidFill>
                <a:schemeClr val="accent1"/>
              </a:solidFill>
              <a:latin typeface="Century Gothic"/>
              <a:ea typeface="Century Gothic"/>
              <a:cs typeface="Century Gothic"/>
              <a:sym typeface="Century Gothic"/>
            </a:endParaRPr>
          </a:p>
          <a:p>
            <a:pPr indent="-457188" lvl="0" marL="609584" rtl="0" algn="l">
              <a:lnSpc>
                <a:spcPct val="90000"/>
              </a:lnSpc>
              <a:spcBef>
                <a:spcPts val="0"/>
              </a:spcBef>
              <a:spcAft>
                <a:spcPts val="0"/>
              </a:spcAft>
              <a:buClr>
                <a:schemeClr val="accent1"/>
              </a:buClr>
              <a:buSzPts val="1800"/>
              <a:buChar char="●"/>
            </a:pPr>
            <a:r>
              <a:rPr lang="en-US" sz="1800">
                <a:solidFill>
                  <a:schemeClr val="accent1"/>
                </a:solidFill>
                <a:latin typeface="Century Gothic"/>
                <a:ea typeface="Century Gothic"/>
                <a:cs typeface="Century Gothic"/>
                <a:sym typeface="Century Gothic"/>
              </a:rPr>
              <a:t>Awarded to a Woman that has demonstrated courage in the face of adversity</a:t>
            </a:r>
            <a:endParaRPr sz="1800">
              <a:solidFill>
                <a:schemeClr val="accent1"/>
              </a:solidFill>
              <a:latin typeface="Century Gothic"/>
              <a:ea typeface="Century Gothic"/>
              <a:cs typeface="Century Gothic"/>
              <a:sym typeface="Century Gothic"/>
            </a:endParaRPr>
          </a:p>
          <a:p>
            <a:pPr indent="-457188" lvl="0" marL="609584" rtl="0" algn="l">
              <a:lnSpc>
                <a:spcPct val="90000"/>
              </a:lnSpc>
              <a:spcBef>
                <a:spcPts val="0"/>
              </a:spcBef>
              <a:spcAft>
                <a:spcPts val="0"/>
              </a:spcAft>
              <a:buClr>
                <a:schemeClr val="accent1"/>
              </a:buClr>
              <a:buSzPts val="1800"/>
              <a:buChar char="●"/>
            </a:pPr>
            <a:r>
              <a:rPr lang="en-US" sz="1800">
                <a:solidFill>
                  <a:schemeClr val="accent1"/>
                </a:solidFill>
                <a:latin typeface="Century Gothic"/>
                <a:ea typeface="Century Gothic"/>
                <a:cs typeface="Century Gothic"/>
                <a:sym typeface="Century Gothic"/>
              </a:rPr>
              <a:t>Reflects and supports the values and principles of the UN </a:t>
            </a:r>
            <a:endParaRPr sz="1800">
              <a:solidFill>
                <a:schemeClr val="accent1"/>
              </a:solidFill>
              <a:latin typeface="Century Gothic"/>
              <a:ea typeface="Century Gothic"/>
              <a:cs typeface="Century Gothic"/>
              <a:sym typeface="Century Gothic"/>
            </a:endParaRPr>
          </a:p>
          <a:p>
            <a:pPr indent="-457188" lvl="0" marL="609584" rtl="0" algn="l">
              <a:lnSpc>
                <a:spcPct val="90000"/>
              </a:lnSpc>
              <a:spcBef>
                <a:spcPts val="0"/>
              </a:spcBef>
              <a:spcAft>
                <a:spcPts val="0"/>
              </a:spcAft>
              <a:buClr>
                <a:schemeClr val="accent1"/>
              </a:buClr>
              <a:buSzPts val="1800"/>
              <a:buChar char="●"/>
            </a:pPr>
            <a:r>
              <a:rPr lang="en-US" sz="1800">
                <a:solidFill>
                  <a:schemeClr val="accent1"/>
                </a:solidFill>
                <a:latin typeface="Century Gothic"/>
                <a:ea typeface="Century Gothic"/>
                <a:cs typeface="Century Gothic"/>
                <a:sym typeface="Century Gothic"/>
              </a:rPr>
              <a:t>Nominated by one  or more UI Congregations</a:t>
            </a:r>
            <a:endParaRPr sz="1800">
              <a:solidFill>
                <a:schemeClr val="accent1"/>
              </a:solidFill>
              <a:latin typeface="Century Gothic"/>
              <a:ea typeface="Century Gothic"/>
              <a:cs typeface="Century Gothic"/>
              <a:sym typeface="Century Gothic"/>
            </a:endParaRPr>
          </a:p>
          <a:p>
            <a:pPr indent="-457188" lvl="0" marL="609584" rtl="0" algn="l">
              <a:lnSpc>
                <a:spcPct val="90000"/>
              </a:lnSpc>
              <a:spcBef>
                <a:spcPts val="0"/>
              </a:spcBef>
              <a:spcAft>
                <a:spcPts val="0"/>
              </a:spcAft>
              <a:buClr>
                <a:schemeClr val="accent1"/>
              </a:buClr>
              <a:buSzPts val="1800"/>
              <a:buChar char="●"/>
            </a:pPr>
            <a:r>
              <a:rPr lang="en-US" sz="1800">
                <a:solidFill>
                  <a:schemeClr val="accent1"/>
                </a:solidFill>
                <a:latin typeface="Century Gothic"/>
                <a:ea typeface="Century Gothic"/>
                <a:cs typeface="Century Gothic"/>
                <a:sym typeface="Century Gothic"/>
              </a:rPr>
              <a:t>Displays courage that related to UI’s major areas of concern</a:t>
            </a:r>
            <a:endParaRPr sz="1800">
              <a:solidFill>
                <a:schemeClr val="accent1"/>
              </a:solidFill>
              <a:latin typeface="Century Gothic"/>
              <a:ea typeface="Century Gothic"/>
              <a:cs typeface="Century Gothic"/>
              <a:sym typeface="Century Gothic"/>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5" name="Shape 1265"/>
        <p:cNvGrpSpPr/>
        <p:nvPr/>
      </p:nvGrpSpPr>
      <p:grpSpPr>
        <a:xfrm>
          <a:off x="0" y="0"/>
          <a:ext cx="0" cy="0"/>
          <a:chOff x="0" y="0"/>
          <a:chExt cx="0" cy="0"/>
        </a:xfrm>
      </p:grpSpPr>
      <p:pic>
        <p:nvPicPr>
          <p:cNvPr id="1266" name="Google Shape;1266;p90"/>
          <p:cNvPicPr preferRelativeResize="0"/>
          <p:nvPr/>
        </p:nvPicPr>
        <p:blipFill rotWithShape="1">
          <a:blip r:embed="rId3">
            <a:alphaModFix/>
          </a:blip>
          <a:srcRect b="0" l="0" r="0" t="0"/>
          <a:stretch/>
        </p:blipFill>
        <p:spPr>
          <a:xfrm>
            <a:off x="116802" y="1879374"/>
            <a:ext cx="2029333" cy="1686733"/>
          </a:xfrm>
          <a:prstGeom prst="rect">
            <a:avLst/>
          </a:prstGeom>
          <a:noFill/>
          <a:ln>
            <a:noFill/>
          </a:ln>
        </p:spPr>
      </p:pic>
      <p:pic>
        <p:nvPicPr>
          <p:cNvPr id="1267" name="Google Shape;1267;p90"/>
          <p:cNvPicPr preferRelativeResize="0"/>
          <p:nvPr/>
        </p:nvPicPr>
        <p:blipFill rotWithShape="1">
          <a:blip r:embed="rId4">
            <a:alphaModFix/>
          </a:blip>
          <a:srcRect b="0" l="0" r="0" t="0"/>
          <a:stretch/>
        </p:blipFill>
        <p:spPr>
          <a:xfrm>
            <a:off x="2317467" y="1132600"/>
            <a:ext cx="2182116" cy="1686733"/>
          </a:xfrm>
          <a:prstGeom prst="rect">
            <a:avLst/>
          </a:prstGeom>
          <a:noFill/>
          <a:ln>
            <a:noFill/>
          </a:ln>
        </p:spPr>
      </p:pic>
      <p:pic>
        <p:nvPicPr>
          <p:cNvPr id="1268" name="Google Shape;1268;p90"/>
          <p:cNvPicPr preferRelativeResize="0"/>
          <p:nvPr/>
        </p:nvPicPr>
        <p:blipFill rotWithShape="1">
          <a:blip r:embed="rId5">
            <a:alphaModFix/>
          </a:blip>
          <a:srcRect b="0" l="0" r="0" t="0"/>
          <a:stretch/>
        </p:blipFill>
        <p:spPr>
          <a:xfrm>
            <a:off x="10299543" y="-140751"/>
            <a:ext cx="1874067" cy="2106955"/>
          </a:xfrm>
          <a:prstGeom prst="rect">
            <a:avLst/>
          </a:prstGeom>
          <a:noFill/>
          <a:ln>
            <a:noFill/>
          </a:ln>
        </p:spPr>
      </p:pic>
      <p:pic>
        <p:nvPicPr>
          <p:cNvPr id="1269" name="Google Shape;1269;p90"/>
          <p:cNvPicPr preferRelativeResize="0"/>
          <p:nvPr/>
        </p:nvPicPr>
        <p:blipFill rotWithShape="1">
          <a:blip r:embed="rId6">
            <a:alphaModFix/>
          </a:blip>
          <a:srcRect b="0" l="0" r="0" t="0"/>
          <a:stretch/>
        </p:blipFill>
        <p:spPr>
          <a:xfrm>
            <a:off x="6299167" y="3758618"/>
            <a:ext cx="1507700" cy="2272020"/>
          </a:xfrm>
          <a:prstGeom prst="rect">
            <a:avLst/>
          </a:prstGeom>
          <a:noFill/>
          <a:ln>
            <a:noFill/>
          </a:ln>
        </p:spPr>
      </p:pic>
      <p:pic>
        <p:nvPicPr>
          <p:cNvPr id="1270" name="Google Shape;1270;p90"/>
          <p:cNvPicPr preferRelativeResize="0"/>
          <p:nvPr/>
        </p:nvPicPr>
        <p:blipFill rotWithShape="1">
          <a:blip r:embed="rId7">
            <a:alphaModFix/>
          </a:blip>
          <a:srcRect b="0" l="0" r="0" t="0"/>
          <a:stretch/>
        </p:blipFill>
        <p:spPr>
          <a:xfrm>
            <a:off x="116800" y="3746240"/>
            <a:ext cx="2092333" cy="2010459"/>
          </a:xfrm>
          <a:prstGeom prst="rect">
            <a:avLst/>
          </a:prstGeom>
          <a:noFill/>
          <a:ln>
            <a:noFill/>
          </a:ln>
        </p:spPr>
      </p:pic>
      <p:pic>
        <p:nvPicPr>
          <p:cNvPr id="1271" name="Google Shape;1271;p90"/>
          <p:cNvPicPr preferRelativeResize="0"/>
          <p:nvPr/>
        </p:nvPicPr>
        <p:blipFill rotWithShape="1">
          <a:blip r:embed="rId8">
            <a:alphaModFix/>
          </a:blip>
          <a:srcRect b="0" l="0" r="0" t="0"/>
          <a:stretch/>
        </p:blipFill>
        <p:spPr>
          <a:xfrm>
            <a:off x="5038151" y="1063034"/>
            <a:ext cx="2092333" cy="1825855"/>
          </a:xfrm>
          <a:prstGeom prst="rect">
            <a:avLst/>
          </a:prstGeom>
          <a:noFill/>
          <a:ln>
            <a:noFill/>
          </a:ln>
        </p:spPr>
      </p:pic>
      <p:pic>
        <p:nvPicPr>
          <p:cNvPr id="1272" name="Google Shape;1272;p90"/>
          <p:cNvPicPr preferRelativeResize="0"/>
          <p:nvPr/>
        </p:nvPicPr>
        <p:blipFill rotWithShape="1">
          <a:blip r:embed="rId9">
            <a:alphaModFix/>
          </a:blip>
          <a:srcRect b="0" l="0" r="0" t="0"/>
          <a:stretch/>
        </p:blipFill>
        <p:spPr>
          <a:xfrm>
            <a:off x="10187125" y="2034010"/>
            <a:ext cx="1874067" cy="2034409"/>
          </a:xfrm>
          <a:prstGeom prst="rect">
            <a:avLst/>
          </a:prstGeom>
          <a:noFill/>
          <a:ln>
            <a:noFill/>
          </a:ln>
        </p:spPr>
      </p:pic>
      <p:pic>
        <p:nvPicPr>
          <p:cNvPr id="1273" name="Google Shape;1273;p90"/>
          <p:cNvPicPr preferRelativeResize="0"/>
          <p:nvPr/>
        </p:nvPicPr>
        <p:blipFill rotWithShape="1">
          <a:blip r:embed="rId10">
            <a:alphaModFix/>
          </a:blip>
          <a:srcRect b="0" l="0" r="0" t="0"/>
          <a:stretch/>
        </p:blipFill>
        <p:spPr>
          <a:xfrm>
            <a:off x="10134001" y="4395618"/>
            <a:ext cx="1943100" cy="2018665"/>
          </a:xfrm>
          <a:prstGeom prst="rect">
            <a:avLst/>
          </a:prstGeom>
          <a:noFill/>
          <a:ln>
            <a:noFill/>
          </a:ln>
        </p:spPr>
      </p:pic>
      <p:pic>
        <p:nvPicPr>
          <p:cNvPr id="1274" name="Google Shape;1274;p90"/>
          <p:cNvPicPr preferRelativeResize="0"/>
          <p:nvPr/>
        </p:nvPicPr>
        <p:blipFill rotWithShape="1">
          <a:blip r:embed="rId11">
            <a:alphaModFix/>
          </a:blip>
          <a:srcRect b="0" l="0" r="0" t="0"/>
          <a:stretch/>
        </p:blipFill>
        <p:spPr>
          <a:xfrm>
            <a:off x="2360801" y="3537457"/>
            <a:ext cx="1760967" cy="2124644"/>
          </a:xfrm>
          <a:prstGeom prst="rect">
            <a:avLst/>
          </a:prstGeom>
          <a:noFill/>
          <a:ln>
            <a:noFill/>
          </a:ln>
        </p:spPr>
      </p:pic>
      <p:pic>
        <p:nvPicPr>
          <p:cNvPr id="1275" name="Google Shape;1275;p90"/>
          <p:cNvPicPr preferRelativeResize="0"/>
          <p:nvPr/>
        </p:nvPicPr>
        <p:blipFill rotWithShape="1">
          <a:blip r:embed="rId12">
            <a:alphaModFix/>
          </a:blip>
          <a:srcRect b="0" l="0" r="0" t="0"/>
          <a:stretch/>
        </p:blipFill>
        <p:spPr>
          <a:xfrm>
            <a:off x="8025446" y="3940517"/>
            <a:ext cx="1943100" cy="1908247"/>
          </a:xfrm>
          <a:prstGeom prst="rect">
            <a:avLst/>
          </a:prstGeom>
          <a:noFill/>
          <a:ln>
            <a:noFill/>
          </a:ln>
        </p:spPr>
      </p:pic>
      <p:pic>
        <p:nvPicPr>
          <p:cNvPr id="1276" name="Google Shape;1276;p90"/>
          <p:cNvPicPr preferRelativeResize="0"/>
          <p:nvPr/>
        </p:nvPicPr>
        <p:blipFill rotWithShape="1">
          <a:blip r:embed="rId13">
            <a:alphaModFix/>
          </a:blip>
          <a:srcRect b="0" l="0" r="0" t="0"/>
          <a:stretch/>
        </p:blipFill>
        <p:spPr>
          <a:xfrm>
            <a:off x="7309802" y="1130878"/>
            <a:ext cx="1760967" cy="2129271"/>
          </a:xfrm>
          <a:prstGeom prst="rect">
            <a:avLst/>
          </a:prstGeom>
          <a:noFill/>
          <a:ln>
            <a:noFill/>
          </a:ln>
        </p:spPr>
      </p:pic>
      <p:pic>
        <p:nvPicPr>
          <p:cNvPr id="1277" name="Google Shape;1277;p90"/>
          <p:cNvPicPr preferRelativeResize="0"/>
          <p:nvPr/>
        </p:nvPicPr>
        <p:blipFill rotWithShape="1">
          <a:blip r:embed="rId14">
            <a:alphaModFix/>
          </a:blip>
          <a:srcRect b="0" l="0" r="0" t="0"/>
          <a:stretch/>
        </p:blipFill>
        <p:spPr>
          <a:xfrm>
            <a:off x="4273433" y="4113274"/>
            <a:ext cx="1874067" cy="2148324"/>
          </a:xfrm>
          <a:prstGeom prst="rect">
            <a:avLst/>
          </a:prstGeom>
          <a:noFill/>
          <a:ln>
            <a:noFill/>
          </a:ln>
        </p:spPr>
      </p:pic>
      <p:sp>
        <p:nvSpPr>
          <p:cNvPr id="1278" name="Google Shape;1278;p90"/>
          <p:cNvSpPr txBox="1"/>
          <p:nvPr/>
        </p:nvSpPr>
        <p:spPr>
          <a:xfrm>
            <a:off x="7912767" y="5725833"/>
            <a:ext cx="2182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lang="en-US" sz="1733">
                <a:solidFill>
                  <a:schemeClr val="accent3"/>
                </a:solidFill>
                <a:latin typeface="Lato"/>
                <a:ea typeface="Lato"/>
                <a:cs typeface="Lato"/>
                <a:sym typeface="Lato"/>
              </a:rPr>
              <a:t>Environmental Activist </a:t>
            </a:r>
            <a:endParaRPr sz="1733">
              <a:solidFill>
                <a:schemeClr val="accent3"/>
              </a:solidFill>
              <a:latin typeface="Lato"/>
              <a:ea typeface="Lato"/>
              <a:cs typeface="Lato"/>
              <a:sym typeface="Lato"/>
            </a:endParaRPr>
          </a:p>
        </p:txBody>
      </p:sp>
      <p:sp>
        <p:nvSpPr>
          <p:cNvPr id="1279" name="Google Shape;1279;p90"/>
          <p:cNvSpPr txBox="1"/>
          <p:nvPr/>
        </p:nvSpPr>
        <p:spPr>
          <a:xfrm>
            <a:off x="2270467" y="2687467"/>
            <a:ext cx="2182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lang="en-US" sz="1733">
                <a:solidFill>
                  <a:schemeClr val="accent3"/>
                </a:solidFill>
                <a:latin typeface="Lato"/>
                <a:ea typeface="Lato"/>
                <a:cs typeface="Lato"/>
                <a:sym typeface="Lato"/>
              </a:rPr>
              <a:t>Derechos, trato de MUJERES</a:t>
            </a:r>
            <a:endParaRPr sz="1733">
              <a:solidFill>
                <a:schemeClr val="accent3"/>
              </a:solidFill>
              <a:latin typeface="Lato"/>
              <a:ea typeface="Lato"/>
              <a:cs typeface="Lato"/>
              <a:sym typeface="Lato"/>
            </a:endParaRPr>
          </a:p>
        </p:txBody>
      </p:sp>
      <p:sp>
        <p:nvSpPr>
          <p:cNvPr id="1280" name="Google Shape;1280;p90"/>
          <p:cNvSpPr txBox="1"/>
          <p:nvPr/>
        </p:nvSpPr>
        <p:spPr>
          <a:xfrm>
            <a:off x="8690751" y="869122"/>
            <a:ext cx="2182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lang="en-US" sz="1733">
                <a:solidFill>
                  <a:schemeClr val="accent3"/>
                </a:solidFill>
                <a:latin typeface="Lato"/>
                <a:ea typeface="Lato"/>
                <a:cs typeface="Lato"/>
                <a:sym typeface="Lato"/>
              </a:rPr>
              <a:t>Activista de Agua</a:t>
            </a:r>
            <a:endParaRPr sz="1733">
              <a:solidFill>
                <a:schemeClr val="accent3"/>
              </a:solidFill>
              <a:latin typeface="Lato"/>
              <a:ea typeface="Lato"/>
              <a:cs typeface="Lato"/>
              <a:sym typeface="Lato"/>
            </a:endParaRPr>
          </a:p>
        </p:txBody>
      </p:sp>
      <p:sp>
        <p:nvSpPr>
          <p:cNvPr id="1281" name="Google Shape;1281;p90"/>
          <p:cNvSpPr txBox="1"/>
          <p:nvPr/>
        </p:nvSpPr>
        <p:spPr>
          <a:xfrm>
            <a:off x="5904533" y="5929033"/>
            <a:ext cx="24056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lang="en-US" sz="1600">
                <a:solidFill>
                  <a:schemeClr val="accent3"/>
                </a:solidFill>
                <a:latin typeface="Lato"/>
                <a:ea typeface="Lato"/>
                <a:cs typeface="Lato"/>
                <a:sym typeface="Lato"/>
              </a:rPr>
              <a:t>El abogado desaparecido y la trata</a:t>
            </a:r>
            <a:endParaRPr sz="1600">
              <a:solidFill>
                <a:schemeClr val="accent3"/>
              </a:solidFill>
              <a:latin typeface="Lato"/>
              <a:ea typeface="Lato"/>
              <a:cs typeface="Lato"/>
              <a:sym typeface="Lato"/>
            </a:endParaRPr>
          </a:p>
        </p:txBody>
      </p:sp>
      <p:sp>
        <p:nvSpPr>
          <p:cNvPr id="1282" name="Google Shape;1282;p90"/>
          <p:cNvSpPr txBox="1"/>
          <p:nvPr/>
        </p:nvSpPr>
        <p:spPr>
          <a:xfrm>
            <a:off x="7067501" y="3174816"/>
            <a:ext cx="23468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lang="en-US" sz="1600">
                <a:solidFill>
                  <a:schemeClr val="accent3"/>
                </a:solidFill>
                <a:latin typeface="Lato"/>
                <a:ea typeface="Lato"/>
                <a:cs typeface="Lato"/>
                <a:sym typeface="Lato"/>
              </a:rPr>
              <a:t>Empoderamiento Integrado Sostenible</a:t>
            </a:r>
            <a:endParaRPr sz="1600">
              <a:solidFill>
                <a:schemeClr val="accent3"/>
              </a:solidFill>
              <a:latin typeface="Lato"/>
              <a:ea typeface="Lato"/>
              <a:cs typeface="Lato"/>
              <a:sym typeface="Lato"/>
            </a:endParaRPr>
          </a:p>
        </p:txBody>
      </p:sp>
      <p:sp>
        <p:nvSpPr>
          <p:cNvPr id="1283" name="Google Shape;1283;p90"/>
          <p:cNvSpPr txBox="1"/>
          <p:nvPr/>
        </p:nvSpPr>
        <p:spPr>
          <a:xfrm>
            <a:off x="9021800" y="2146133"/>
            <a:ext cx="1358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lang="en-US" sz="1733">
                <a:solidFill>
                  <a:schemeClr val="accent3"/>
                </a:solidFill>
                <a:latin typeface="Lato"/>
                <a:ea typeface="Lato"/>
                <a:cs typeface="Lato"/>
                <a:sym typeface="Lato"/>
              </a:rPr>
              <a:t>Activista de la Paz</a:t>
            </a:r>
            <a:endParaRPr sz="1733">
              <a:solidFill>
                <a:schemeClr val="accent3"/>
              </a:solidFill>
              <a:latin typeface="Lato"/>
              <a:ea typeface="Lato"/>
              <a:cs typeface="Lato"/>
              <a:sym typeface="Lato"/>
            </a:endParaRPr>
          </a:p>
        </p:txBody>
      </p:sp>
      <p:sp>
        <p:nvSpPr>
          <p:cNvPr id="1284" name="Google Shape;1284;p90"/>
          <p:cNvSpPr txBox="1"/>
          <p:nvPr/>
        </p:nvSpPr>
        <p:spPr>
          <a:xfrm>
            <a:off x="4074750" y="6154070"/>
            <a:ext cx="2182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lang="en-US" sz="1733">
                <a:solidFill>
                  <a:schemeClr val="accent3"/>
                </a:solidFill>
                <a:latin typeface="Lato"/>
                <a:ea typeface="Lato"/>
                <a:cs typeface="Lato"/>
                <a:sym typeface="Lato"/>
              </a:rPr>
              <a:t>Education</a:t>
            </a:r>
            <a:endParaRPr sz="1733">
              <a:solidFill>
                <a:schemeClr val="accent3"/>
              </a:solidFill>
              <a:latin typeface="Lato"/>
              <a:ea typeface="Lato"/>
              <a:cs typeface="Lato"/>
              <a:sym typeface="Lato"/>
            </a:endParaRPr>
          </a:p>
        </p:txBody>
      </p:sp>
      <p:sp>
        <p:nvSpPr>
          <p:cNvPr id="1285" name="Google Shape;1285;p90"/>
          <p:cNvSpPr txBox="1"/>
          <p:nvPr/>
        </p:nvSpPr>
        <p:spPr>
          <a:xfrm>
            <a:off x="4919400" y="2789051"/>
            <a:ext cx="2182000" cy="6815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lang="en-US" sz="1733">
                <a:solidFill>
                  <a:schemeClr val="accent3"/>
                </a:solidFill>
                <a:latin typeface="Lato"/>
                <a:ea typeface="Lato"/>
                <a:cs typeface="Lato"/>
                <a:sym typeface="Lato"/>
              </a:rPr>
              <a:t>Pobreza, VIH y Trata</a:t>
            </a:r>
            <a:endParaRPr sz="1733">
              <a:solidFill>
                <a:schemeClr val="accent3"/>
              </a:solidFill>
              <a:latin typeface="Lato"/>
              <a:ea typeface="Lato"/>
              <a:cs typeface="Lato"/>
              <a:sym typeface="Lato"/>
            </a:endParaRPr>
          </a:p>
        </p:txBody>
      </p:sp>
      <p:sp>
        <p:nvSpPr>
          <p:cNvPr id="1286" name="Google Shape;1286;p90"/>
          <p:cNvSpPr txBox="1"/>
          <p:nvPr/>
        </p:nvSpPr>
        <p:spPr>
          <a:xfrm>
            <a:off x="2091433" y="5642367"/>
            <a:ext cx="2182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lang="en-US" sz="1733">
                <a:solidFill>
                  <a:schemeClr val="accent3"/>
                </a:solidFill>
                <a:latin typeface="Lato"/>
                <a:ea typeface="Lato"/>
                <a:cs typeface="Lato"/>
                <a:sym typeface="Lato"/>
              </a:rPr>
              <a:t>Education &amp; Health </a:t>
            </a:r>
            <a:endParaRPr sz="1733">
              <a:solidFill>
                <a:schemeClr val="accent3"/>
              </a:solidFill>
              <a:latin typeface="Lato"/>
              <a:ea typeface="Lato"/>
              <a:cs typeface="Lato"/>
              <a:sym typeface="Lato"/>
            </a:endParaRPr>
          </a:p>
        </p:txBody>
      </p:sp>
      <p:sp>
        <p:nvSpPr>
          <p:cNvPr id="1287" name="Google Shape;1287;p90"/>
          <p:cNvSpPr txBox="1"/>
          <p:nvPr/>
        </p:nvSpPr>
        <p:spPr>
          <a:xfrm>
            <a:off x="116800" y="5725707"/>
            <a:ext cx="2182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lang="en-US" sz="1733">
                <a:solidFill>
                  <a:schemeClr val="accent3"/>
                </a:solidFill>
                <a:latin typeface="Lato"/>
                <a:ea typeface="Lato"/>
                <a:cs typeface="Lato"/>
                <a:sym typeface="Lato"/>
              </a:rPr>
              <a:t>Activista de Agua </a:t>
            </a:r>
            <a:endParaRPr sz="1733">
              <a:solidFill>
                <a:schemeClr val="accent3"/>
              </a:solidFill>
              <a:latin typeface="Lato"/>
              <a:ea typeface="Lato"/>
              <a:cs typeface="Lato"/>
              <a:sym typeface="Lato"/>
            </a:endParaRPr>
          </a:p>
        </p:txBody>
      </p:sp>
      <p:sp>
        <p:nvSpPr>
          <p:cNvPr id="1288" name="Google Shape;1288;p90"/>
          <p:cNvSpPr txBox="1"/>
          <p:nvPr/>
        </p:nvSpPr>
        <p:spPr>
          <a:xfrm>
            <a:off x="-5361" y="1230598"/>
            <a:ext cx="2182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lang="en-US" sz="1733">
                <a:solidFill>
                  <a:schemeClr val="accent3"/>
                </a:solidFill>
                <a:latin typeface="Lato"/>
                <a:ea typeface="Lato"/>
                <a:cs typeface="Lato"/>
                <a:sym typeface="Lato"/>
              </a:rPr>
              <a:t>Trabajadores migrantes</a:t>
            </a:r>
            <a:endParaRPr sz="1733">
              <a:solidFill>
                <a:schemeClr val="accent3"/>
              </a:solidFill>
              <a:latin typeface="Lato"/>
              <a:ea typeface="Lato"/>
              <a:cs typeface="Lato"/>
              <a:sym typeface="Lato"/>
            </a:endParaRPr>
          </a:p>
        </p:txBody>
      </p:sp>
      <p:sp>
        <p:nvSpPr>
          <p:cNvPr id="1289" name="Google Shape;1289;p90"/>
          <p:cNvSpPr txBox="1"/>
          <p:nvPr/>
        </p:nvSpPr>
        <p:spPr>
          <a:xfrm>
            <a:off x="9825158" y="3995269"/>
            <a:ext cx="2598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lang="en-US" sz="1733">
                <a:solidFill>
                  <a:schemeClr val="accent3"/>
                </a:solidFill>
                <a:latin typeface="Lato"/>
                <a:ea typeface="Lato"/>
                <a:cs typeface="Lato"/>
                <a:sym typeface="Lato"/>
              </a:rPr>
              <a:t>Education  &amp; Trafficking </a:t>
            </a:r>
            <a:endParaRPr sz="1733">
              <a:solidFill>
                <a:schemeClr val="accent3"/>
              </a:solidFill>
              <a:latin typeface="Lato"/>
              <a:ea typeface="Lato"/>
              <a:cs typeface="Lato"/>
              <a:sym typeface="Lato"/>
            </a:endParaRPr>
          </a:p>
        </p:txBody>
      </p:sp>
      <p:sp>
        <p:nvSpPr>
          <p:cNvPr id="1290" name="Google Shape;1290;p90"/>
          <p:cNvSpPr txBox="1"/>
          <p:nvPr/>
        </p:nvSpPr>
        <p:spPr>
          <a:xfrm>
            <a:off x="2988600" y="1031000"/>
            <a:ext cx="2182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b="1" lang="en-US" sz="1733">
                <a:solidFill>
                  <a:srgbClr val="FFFFFF"/>
                </a:solidFill>
                <a:latin typeface="Lato"/>
                <a:ea typeface="Lato"/>
                <a:cs typeface="Lato"/>
                <a:sym typeface="Lato"/>
              </a:rPr>
              <a:t>2008</a:t>
            </a:r>
            <a:endParaRPr b="1" sz="1733">
              <a:solidFill>
                <a:srgbClr val="FFFFFF"/>
              </a:solidFill>
              <a:latin typeface="Lato"/>
              <a:ea typeface="Lato"/>
              <a:cs typeface="Lato"/>
              <a:sym typeface="Lato"/>
            </a:endParaRPr>
          </a:p>
        </p:txBody>
      </p:sp>
      <p:sp>
        <p:nvSpPr>
          <p:cNvPr id="1291" name="Google Shape;1291;p90"/>
          <p:cNvSpPr txBox="1"/>
          <p:nvPr/>
        </p:nvSpPr>
        <p:spPr>
          <a:xfrm>
            <a:off x="5534200" y="1031000"/>
            <a:ext cx="2182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b="1" lang="en-US" sz="1733">
                <a:solidFill>
                  <a:srgbClr val="FFFFFF"/>
                </a:solidFill>
                <a:latin typeface="Lato"/>
                <a:ea typeface="Lato"/>
                <a:cs typeface="Lato"/>
                <a:sym typeface="Lato"/>
              </a:rPr>
              <a:t>2009</a:t>
            </a:r>
            <a:endParaRPr b="1" sz="1733">
              <a:solidFill>
                <a:srgbClr val="FFFFFF"/>
              </a:solidFill>
              <a:latin typeface="Lato"/>
              <a:ea typeface="Lato"/>
              <a:cs typeface="Lato"/>
              <a:sym typeface="Lato"/>
            </a:endParaRPr>
          </a:p>
        </p:txBody>
      </p:sp>
      <p:sp>
        <p:nvSpPr>
          <p:cNvPr id="1292" name="Google Shape;1292;p90"/>
          <p:cNvSpPr txBox="1"/>
          <p:nvPr/>
        </p:nvSpPr>
        <p:spPr>
          <a:xfrm>
            <a:off x="7397984" y="2687467"/>
            <a:ext cx="2182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b="1" lang="en-US" sz="1733">
                <a:solidFill>
                  <a:srgbClr val="FFFFFF"/>
                </a:solidFill>
                <a:latin typeface="Lato"/>
                <a:ea typeface="Lato"/>
                <a:cs typeface="Lato"/>
                <a:sym typeface="Lato"/>
              </a:rPr>
              <a:t>2009</a:t>
            </a:r>
            <a:endParaRPr b="1" sz="1733">
              <a:solidFill>
                <a:srgbClr val="FFFFFF"/>
              </a:solidFill>
              <a:latin typeface="Lato"/>
              <a:ea typeface="Lato"/>
              <a:cs typeface="Lato"/>
              <a:sym typeface="Lato"/>
            </a:endParaRPr>
          </a:p>
        </p:txBody>
      </p:sp>
      <p:sp>
        <p:nvSpPr>
          <p:cNvPr id="1293" name="Google Shape;1293;p90"/>
          <p:cNvSpPr txBox="1"/>
          <p:nvPr/>
        </p:nvSpPr>
        <p:spPr>
          <a:xfrm>
            <a:off x="3517217" y="4164900"/>
            <a:ext cx="2182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b="1" lang="en-US" sz="1733">
                <a:solidFill>
                  <a:srgbClr val="FFFFFF"/>
                </a:solidFill>
                <a:latin typeface="Lato"/>
                <a:ea typeface="Lato"/>
                <a:cs typeface="Lato"/>
                <a:sym typeface="Lato"/>
              </a:rPr>
              <a:t>2010</a:t>
            </a:r>
            <a:endParaRPr b="1" sz="1733">
              <a:solidFill>
                <a:srgbClr val="FFFFFF"/>
              </a:solidFill>
              <a:latin typeface="Lato"/>
              <a:ea typeface="Lato"/>
              <a:cs typeface="Lato"/>
              <a:sym typeface="Lato"/>
            </a:endParaRPr>
          </a:p>
        </p:txBody>
      </p:sp>
      <p:sp>
        <p:nvSpPr>
          <p:cNvPr id="1294" name="Google Shape;1294;p90"/>
          <p:cNvSpPr txBox="1"/>
          <p:nvPr/>
        </p:nvSpPr>
        <p:spPr>
          <a:xfrm>
            <a:off x="8528517" y="5374933"/>
            <a:ext cx="2182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b="1" lang="en-US" sz="1733">
                <a:solidFill>
                  <a:srgbClr val="FFFFFF"/>
                </a:solidFill>
                <a:latin typeface="Lato"/>
                <a:ea typeface="Lato"/>
                <a:cs typeface="Lato"/>
                <a:sym typeface="Lato"/>
              </a:rPr>
              <a:t>2011</a:t>
            </a:r>
            <a:endParaRPr b="1" sz="1733">
              <a:solidFill>
                <a:srgbClr val="FFFFFF"/>
              </a:solidFill>
              <a:latin typeface="Lato"/>
              <a:ea typeface="Lato"/>
              <a:cs typeface="Lato"/>
              <a:sym typeface="Lato"/>
            </a:endParaRPr>
          </a:p>
        </p:txBody>
      </p:sp>
      <p:sp>
        <p:nvSpPr>
          <p:cNvPr id="1295" name="Google Shape;1295;p90"/>
          <p:cNvSpPr txBox="1"/>
          <p:nvPr/>
        </p:nvSpPr>
        <p:spPr>
          <a:xfrm>
            <a:off x="236684" y="3165922"/>
            <a:ext cx="2182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b="1" lang="en-US" sz="1733">
                <a:solidFill>
                  <a:srgbClr val="FFFFFF"/>
                </a:solidFill>
                <a:latin typeface="Lato"/>
                <a:ea typeface="Lato"/>
                <a:cs typeface="Lato"/>
                <a:sym typeface="Lato"/>
              </a:rPr>
              <a:t>2012</a:t>
            </a:r>
            <a:endParaRPr b="1" sz="1733">
              <a:solidFill>
                <a:srgbClr val="FFFFFF"/>
              </a:solidFill>
              <a:latin typeface="Lato"/>
              <a:ea typeface="Lato"/>
              <a:cs typeface="Lato"/>
              <a:sym typeface="Lato"/>
            </a:endParaRPr>
          </a:p>
        </p:txBody>
      </p:sp>
      <p:sp>
        <p:nvSpPr>
          <p:cNvPr id="1296" name="Google Shape;1296;p90"/>
          <p:cNvSpPr txBox="1"/>
          <p:nvPr/>
        </p:nvSpPr>
        <p:spPr>
          <a:xfrm>
            <a:off x="1650817" y="3533667"/>
            <a:ext cx="2182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b="1" lang="en-US" sz="1733">
                <a:solidFill>
                  <a:srgbClr val="FFFFFF"/>
                </a:solidFill>
                <a:latin typeface="Lato"/>
                <a:ea typeface="Lato"/>
                <a:cs typeface="Lato"/>
                <a:sym typeface="Lato"/>
              </a:rPr>
              <a:t>2013</a:t>
            </a:r>
            <a:endParaRPr b="1" sz="1733">
              <a:solidFill>
                <a:srgbClr val="FFFFFF"/>
              </a:solidFill>
              <a:latin typeface="Lato"/>
              <a:ea typeface="Lato"/>
              <a:cs typeface="Lato"/>
              <a:sym typeface="Lato"/>
            </a:endParaRPr>
          </a:p>
        </p:txBody>
      </p:sp>
      <p:sp>
        <p:nvSpPr>
          <p:cNvPr id="1297" name="Google Shape;1297;p90"/>
          <p:cNvSpPr txBox="1"/>
          <p:nvPr/>
        </p:nvSpPr>
        <p:spPr>
          <a:xfrm>
            <a:off x="10503219" y="2225806"/>
            <a:ext cx="2182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b="1" lang="en-US" sz="1733">
                <a:solidFill>
                  <a:srgbClr val="FFFFFF"/>
                </a:solidFill>
                <a:latin typeface="Lato"/>
                <a:ea typeface="Lato"/>
                <a:cs typeface="Lato"/>
                <a:sym typeface="Lato"/>
              </a:rPr>
              <a:t>2014</a:t>
            </a:r>
            <a:endParaRPr b="1" sz="1733">
              <a:solidFill>
                <a:srgbClr val="FFFFFF"/>
              </a:solidFill>
              <a:latin typeface="Lato"/>
              <a:ea typeface="Lato"/>
              <a:cs typeface="Lato"/>
              <a:sym typeface="Lato"/>
            </a:endParaRPr>
          </a:p>
        </p:txBody>
      </p:sp>
      <p:sp>
        <p:nvSpPr>
          <p:cNvPr id="1298" name="Google Shape;1298;p90"/>
          <p:cNvSpPr txBox="1"/>
          <p:nvPr/>
        </p:nvSpPr>
        <p:spPr>
          <a:xfrm>
            <a:off x="-610249" y="5295294"/>
            <a:ext cx="2182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b="1" lang="en-US" sz="1733">
                <a:solidFill>
                  <a:srgbClr val="FFFFFF"/>
                </a:solidFill>
                <a:latin typeface="Lato"/>
                <a:ea typeface="Lato"/>
                <a:cs typeface="Lato"/>
                <a:sym typeface="Lato"/>
              </a:rPr>
              <a:t>2015</a:t>
            </a:r>
            <a:endParaRPr b="1" sz="1733">
              <a:solidFill>
                <a:srgbClr val="FFFFFF"/>
              </a:solidFill>
              <a:latin typeface="Lato"/>
              <a:ea typeface="Lato"/>
              <a:cs typeface="Lato"/>
              <a:sym typeface="Lato"/>
            </a:endParaRPr>
          </a:p>
        </p:txBody>
      </p:sp>
      <p:sp>
        <p:nvSpPr>
          <p:cNvPr id="1299" name="Google Shape;1299;p90"/>
          <p:cNvSpPr txBox="1"/>
          <p:nvPr/>
        </p:nvSpPr>
        <p:spPr>
          <a:xfrm>
            <a:off x="9633184" y="1574700"/>
            <a:ext cx="2182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b="1" lang="en-US" sz="1733">
                <a:solidFill>
                  <a:srgbClr val="FFFFFF"/>
                </a:solidFill>
                <a:latin typeface="Lato"/>
                <a:ea typeface="Lato"/>
                <a:cs typeface="Lato"/>
                <a:sym typeface="Lato"/>
              </a:rPr>
              <a:t>2016</a:t>
            </a:r>
            <a:endParaRPr b="1" sz="1733">
              <a:solidFill>
                <a:srgbClr val="FFFFFF"/>
              </a:solidFill>
              <a:latin typeface="Lato"/>
              <a:ea typeface="Lato"/>
              <a:cs typeface="Lato"/>
              <a:sym typeface="Lato"/>
            </a:endParaRPr>
          </a:p>
        </p:txBody>
      </p:sp>
      <p:sp>
        <p:nvSpPr>
          <p:cNvPr id="1300" name="Google Shape;1300;p90"/>
          <p:cNvSpPr txBox="1"/>
          <p:nvPr/>
        </p:nvSpPr>
        <p:spPr>
          <a:xfrm>
            <a:off x="10708651" y="5979867"/>
            <a:ext cx="2182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b="1" lang="en-US" sz="1733">
                <a:solidFill>
                  <a:srgbClr val="FFFFFF"/>
                </a:solidFill>
                <a:latin typeface="Lato"/>
                <a:ea typeface="Lato"/>
                <a:cs typeface="Lato"/>
                <a:sym typeface="Lato"/>
              </a:rPr>
              <a:t>2017</a:t>
            </a:r>
            <a:endParaRPr b="1" sz="1733">
              <a:solidFill>
                <a:srgbClr val="FFFFFF"/>
              </a:solidFill>
              <a:latin typeface="Lato"/>
              <a:ea typeface="Lato"/>
              <a:cs typeface="Lato"/>
              <a:sym typeface="Lato"/>
            </a:endParaRPr>
          </a:p>
        </p:txBody>
      </p:sp>
      <p:sp>
        <p:nvSpPr>
          <p:cNvPr id="1301" name="Google Shape;1301;p90"/>
          <p:cNvSpPr txBox="1"/>
          <p:nvPr/>
        </p:nvSpPr>
        <p:spPr>
          <a:xfrm>
            <a:off x="5523267" y="3758633"/>
            <a:ext cx="2182000" cy="4972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b="1" lang="en-US" sz="1733">
                <a:solidFill>
                  <a:srgbClr val="FFFFFF"/>
                </a:solidFill>
                <a:latin typeface="Lato"/>
                <a:ea typeface="Lato"/>
                <a:cs typeface="Lato"/>
                <a:sym typeface="Lato"/>
              </a:rPr>
              <a:t>2018</a:t>
            </a:r>
            <a:endParaRPr b="1" sz="1733">
              <a:solidFill>
                <a:srgbClr val="FFFFFF"/>
              </a:solidFill>
              <a:latin typeface="Lato"/>
              <a:ea typeface="Lato"/>
              <a:cs typeface="Lato"/>
              <a:sym typeface="Lato"/>
            </a:endParaRPr>
          </a:p>
        </p:txBody>
      </p:sp>
      <p:pic>
        <p:nvPicPr>
          <p:cNvPr descr="C2-HD-BTM.png" id="1302" name="Google Shape;1302;p90"/>
          <p:cNvPicPr preferRelativeResize="0"/>
          <p:nvPr/>
        </p:nvPicPr>
        <p:blipFill rotWithShape="1">
          <a:blip r:embed="rId15">
            <a:alphaModFix/>
          </a:blip>
          <a:srcRect b="0" l="0" r="0" t="0"/>
          <a:stretch/>
        </p:blipFill>
        <p:spPr>
          <a:xfrm flipH="1" rot="10800000">
            <a:off x="236684" y="6870120"/>
            <a:ext cx="11975820" cy="541639"/>
          </a:xfrm>
          <a:prstGeom prst="rect">
            <a:avLst/>
          </a:prstGeom>
          <a:noFill/>
          <a:ln>
            <a:noFill/>
          </a:ln>
        </p:spPr>
      </p:pic>
      <p:sp>
        <p:nvSpPr>
          <p:cNvPr id="1303" name="Google Shape;1303;p90"/>
          <p:cNvSpPr txBox="1"/>
          <p:nvPr>
            <p:ph type="title"/>
          </p:nvPr>
        </p:nvSpPr>
        <p:spPr>
          <a:xfrm>
            <a:off x="-652048" y="326580"/>
            <a:ext cx="11360700" cy="8601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rgbClr val="2264C8"/>
                </a:solidFill>
              </a:rPr>
              <a:t>THE WOMEN </a:t>
            </a:r>
            <a:r>
              <a:rPr b="1" lang="en-US">
                <a:solidFill>
                  <a:schemeClr val="accent6"/>
                </a:solidFill>
              </a:rPr>
              <a:t>LAS MUJERES</a:t>
            </a:r>
            <a:r>
              <a:rPr b="1" lang="en-US">
                <a:solidFill>
                  <a:srgbClr val="2264C8"/>
                </a:solidFill>
              </a:rPr>
              <a:t> </a:t>
            </a:r>
            <a:endParaRPr>
              <a:solidFill>
                <a:srgbClr val="FFFF00"/>
              </a:solidFill>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07" name="Shape 1307"/>
        <p:cNvGrpSpPr/>
        <p:nvPr/>
      </p:nvGrpSpPr>
      <p:grpSpPr>
        <a:xfrm>
          <a:off x="0" y="0"/>
          <a:ext cx="0" cy="0"/>
          <a:chOff x="0" y="0"/>
          <a:chExt cx="0" cy="0"/>
        </a:xfrm>
      </p:grpSpPr>
      <p:sp>
        <p:nvSpPr>
          <p:cNvPr id="1308" name="Google Shape;1308;p91"/>
          <p:cNvSpPr txBox="1"/>
          <p:nvPr>
            <p:ph type="title"/>
          </p:nvPr>
        </p:nvSpPr>
        <p:spPr>
          <a:xfrm>
            <a:off x="293275" y="1221971"/>
            <a:ext cx="6434700" cy="12219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rgbClr val="2264C8"/>
              </a:buClr>
              <a:buSzPts val="3200"/>
              <a:buFont typeface="Century Gothic"/>
              <a:buNone/>
            </a:pPr>
            <a:r>
              <a:rPr b="1" lang="en-US">
                <a:solidFill>
                  <a:srgbClr val="2264C8"/>
                </a:solidFill>
              </a:rPr>
              <a:t>WOMAN OF COURAGE </a:t>
            </a:r>
            <a:r>
              <a:rPr b="1" lang="en-US">
                <a:solidFill>
                  <a:schemeClr val="accent6"/>
                </a:solidFill>
              </a:rPr>
              <a:t>MUJER DE CORAJE</a:t>
            </a:r>
            <a:r>
              <a:rPr b="1" lang="en-US">
                <a:solidFill>
                  <a:srgbClr val="2264C8"/>
                </a:solidFill>
              </a:rPr>
              <a:t> 2019</a:t>
            </a:r>
            <a:endParaRPr b="1">
              <a:solidFill>
                <a:srgbClr val="2264C8"/>
              </a:solidFill>
            </a:endParaRPr>
          </a:p>
        </p:txBody>
      </p:sp>
      <p:pic>
        <p:nvPicPr>
          <p:cNvPr id="1309" name="Google Shape;1309;p91"/>
          <p:cNvPicPr preferRelativeResize="0"/>
          <p:nvPr/>
        </p:nvPicPr>
        <p:blipFill rotWithShape="1">
          <a:blip r:embed="rId3">
            <a:alphaModFix/>
          </a:blip>
          <a:srcRect b="0" l="0" r="0" t="0"/>
          <a:stretch/>
        </p:blipFill>
        <p:spPr>
          <a:xfrm>
            <a:off x="7371475" y="341657"/>
            <a:ext cx="4709725" cy="6304968"/>
          </a:xfrm>
          <a:prstGeom prst="rect">
            <a:avLst/>
          </a:prstGeom>
          <a:noFill/>
          <a:ln>
            <a:noFill/>
          </a:ln>
        </p:spPr>
      </p:pic>
      <p:pic>
        <p:nvPicPr>
          <p:cNvPr descr="C2-HD-BTM.png" id="1310" name="Google Shape;1310;p91"/>
          <p:cNvPicPr preferRelativeResize="0"/>
          <p:nvPr/>
        </p:nvPicPr>
        <p:blipFill rotWithShape="1">
          <a:blip r:embed="rId4">
            <a:alphaModFix/>
          </a:blip>
          <a:srcRect b="0" l="0" r="0" t="0"/>
          <a:stretch/>
        </p:blipFill>
        <p:spPr>
          <a:xfrm>
            <a:off x="0" y="5998000"/>
            <a:ext cx="12192000" cy="860000"/>
          </a:xfrm>
          <a:prstGeom prst="rect">
            <a:avLst/>
          </a:prstGeom>
          <a:noFill/>
          <a:ln>
            <a:noFill/>
          </a:ln>
        </p:spPr>
      </p:pic>
      <p:sp>
        <p:nvSpPr>
          <p:cNvPr id="1311" name="Google Shape;1311;p91"/>
          <p:cNvSpPr txBox="1"/>
          <p:nvPr>
            <p:ph idx="1" type="body"/>
          </p:nvPr>
        </p:nvSpPr>
        <p:spPr>
          <a:xfrm>
            <a:off x="293275" y="2508100"/>
            <a:ext cx="7234200" cy="34257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Clr>
                <a:schemeClr val="dk1"/>
              </a:buClr>
              <a:buSzPts val="1800"/>
              <a:buNone/>
            </a:pPr>
            <a:r>
              <a:rPr lang="en-US" sz="1800"/>
              <a:t>Unanima International are delighted to announce that the recipient of the </a:t>
            </a:r>
            <a:r>
              <a:rPr lang="en-US" sz="1800">
                <a:solidFill>
                  <a:srgbClr val="F63790"/>
                </a:solidFill>
              </a:rPr>
              <a:t>Woman of Courage Award 2019 </a:t>
            </a:r>
            <a:r>
              <a:rPr lang="en-US" sz="1800"/>
              <a:t>is the former President of Ireland, </a:t>
            </a:r>
            <a:r>
              <a:rPr lang="en-US" sz="1800">
                <a:solidFill>
                  <a:srgbClr val="F63790"/>
                </a:solidFill>
              </a:rPr>
              <a:t>Mary McAleese.</a:t>
            </a:r>
            <a:endParaRPr sz="1800">
              <a:solidFill>
                <a:srgbClr val="F63790"/>
              </a:solidFill>
            </a:endParaRPr>
          </a:p>
          <a:p>
            <a:pPr indent="0" lvl="0" marL="0" rtl="0" algn="l">
              <a:spcBef>
                <a:spcPts val="2133"/>
              </a:spcBef>
              <a:spcAft>
                <a:spcPts val="0"/>
              </a:spcAft>
              <a:buClr>
                <a:schemeClr val="dk1"/>
              </a:buClr>
              <a:buSzPts val="1800"/>
              <a:buNone/>
            </a:pPr>
            <a:r>
              <a:rPr lang="en-US" sz="1800"/>
              <a:t>The Award was be presented to Mary at an event in </a:t>
            </a:r>
            <a:r>
              <a:rPr lang="en-US" sz="1800">
                <a:solidFill>
                  <a:srgbClr val="F63790"/>
                </a:solidFill>
              </a:rPr>
              <a:t>New York in February 2020 </a:t>
            </a:r>
            <a:r>
              <a:rPr lang="en-US" sz="1800"/>
              <a:t>during the 58</a:t>
            </a:r>
            <a:r>
              <a:rPr baseline="30000" lang="en-US" sz="1800"/>
              <a:t>th</a:t>
            </a:r>
            <a:r>
              <a:rPr lang="en-US" sz="1800"/>
              <a:t> Commission for Social Development.</a:t>
            </a:r>
            <a:endParaRPr sz="1800">
              <a:solidFill>
                <a:srgbClr val="F63790"/>
              </a:solidFill>
            </a:endParaRPr>
          </a:p>
          <a:p>
            <a:pPr indent="0" lvl="0" marL="0" rtl="0" algn="l">
              <a:lnSpc>
                <a:spcPct val="90000"/>
              </a:lnSpc>
              <a:spcBef>
                <a:spcPts val="2133"/>
              </a:spcBef>
              <a:spcAft>
                <a:spcPts val="0"/>
              </a:spcAft>
              <a:buClr>
                <a:schemeClr val="dk1"/>
              </a:buClr>
              <a:buSzPts val="1800"/>
              <a:buNone/>
            </a:pPr>
            <a:r>
              <a:rPr lang="en-US" sz="1800">
                <a:solidFill>
                  <a:schemeClr val="accent3"/>
                </a:solidFill>
              </a:rPr>
              <a:t>Unanima International se complace en anunciar que la ganadora del Premio Mujer de Coraje 2019 es la ex Presidenta de Irlanda, Mary McAleese.</a:t>
            </a:r>
            <a:endParaRPr sz="1800">
              <a:solidFill>
                <a:schemeClr val="accent3"/>
              </a:solidFill>
            </a:endParaRPr>
          </a:p>
          <a:p>
            <a:pPr indent="0" lvl="0" marL="0" rtl="0" algn="l">
              <a:lnSpc>
                <a:spcPct val="90000"/>
              </a:lnSpc>
              <a:spcBef>
                <a:spcPts val="0"/>
              </a:spcBef>
              <a:spcAft>
                <a:spcPts val="0"/>
              </a:spcAft>
              <a:buClr>
                <a:schemeClr val="dk1"/>
              </a:buClr>
              <a:buSzPts val="1800"/>
              <a:buNone/>
            </a:pPr>
            <a:r>
              <a:t/>
            </a:r>
            <a:endParaRPr sz="1800">
              <a:solidFill>
                <a:schemeClr val="accent3"/>
              </a:solidFill>
            </a:endParaRPr>
          </a:p>
          <a:p>
            <a:pPr indent="0" lvl="0" marL="0" rtl="0" algn="l">
              <a:lnSpc>
                <a:spcPct val="90000"/>
              </a:lnSpc>
              <a:spcBef>
                <a:spcPts val="0"/>
              </a:spcBef>
              <a:spcAft>
                <a:spcPts val="0"/>
              </a:spcAft>
              <a:buClr>
                <a:schemeClr val="dk1"/>
              </a:buClr>
              <a:buSzPts val="1800"/>
              <a:buNone/>
            </a:pPr>
            <a:r>
              <a:rPr lang="en-US" sz="1800">
                <a:solidFill>
                  <a:schemeClr val="accent3"/>
                </a:solidFill>
              </a:rPr>
              <a:t>El Premio fue entregado a Mary en un evento en Nueva York en febrero de 2020 durante la 58a Comisión de Desarrollo Social.</a:t>
            </a:r>
            <a:endParaRPr sz="1800">
              <a:solidFill>
                <a:schemeClr val="accent3"/>
              </a:solidFill>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6" name="Shape 1316"/>
        <p:cNvGrpSpPr/>
        <p:nvPr/>
      </p:nvGrpSpPr>
      <p:grpSpPr>
        <a:xfrm>
          <a:off x="0" y="0"/>
          <a:ext cx="0" cy="0"/>
          <a:chOff x="0" y="0"/>
          <a:chExt cx="0" cy="0"/>
        </a:xfrm>
      </p:grpSpPr>
      <p:sp>
        <p:nvSpPr>
          <p:cNvPr id="1317" name="Google Shape;1317;g8bbfa7c4b1_1_4970"/>
          <p:cNvSpPr txBox="1"/>
          <p:nvPr>
            <p:ph idx="1" type="body"/>
          </p:nvPr>
        </p:nvSpPr>
        <p:spPr>
          <a:xfrm>
            <a:off x="6096000" y="1890400"/>
            <a:ext cx="5680500" cy="4201200"/>
          </a:xfrm>
          <a:prstGeom prst="rect">
            <a:avLst/>
          </a:prstGeom>
          <a:noFill/>
          <a:ln>
            <a:noFill/>
          </a:ln>
        </p:spPr>
        <p:txBody>
          <a:bodyPr anchorCtr="0" anchor="t" bIns="91425" lIns="91425" spcFirstLastPara="1" rIns="91425" wrap="square" tIns="91425">
            <a:noAutofit/>
          </a:bodyPr>
          <a:lstStyle/>
          <a:p>
            <a:pPr indent="-457188" lvl="0" marL="609584" rtl="0" algn="l">
              <a:lnSpc>
                <a:spcPct val="90000"/>
              </a:lnSpc>
              <a:spcBef>
                <a:spcPts val="0"/>
              </a:spcBef>
              <a:spcAft>
                <a:spcPts val="0"/>
              </a:spcAft>
              <a:buClr>
                <a:schemeClr val="dk1"/>
              </a:buClr>
              <a:buSzPts val="1800"/>
              <a:buChar char="●"/>
            </a:pPr>
            <a:r>
              <a:rPr lang="en-US" sz="2100"/>
              <a:t>Presented to Former McAleese for her , for her numerous and rich contributions to both civil and church society. This award celebrates her ongoing commitment to the struggle for peace, justice, equality, human dignity and respect for all, especially individuals and families left furthest behind. </a:t>
            </a:r>
            <a:endParaRPr/>
          </a:p>
          <a:p>
            <a:pPr indent="-457188" lvl="0" marL="609584" rtl="0" algn="l">
              <a:lnSpc>
                <a:spcPct val="90000"/>
              </a:lnSpc>
              <a:spcBef>
                <a:spcPts val="0"/>
              </a:spcBef>
              <a:spcAft>
                <a:spcPts val="0"/>
              </a:spcAft>
              <a:buClr>
                <a:schemeClr val="dk1"/>
              </a:buClr>
              <a:buSzPts val="1800"/>
              <a:buChar char="●"/>
            </a:pPr>
            <a:r>
              <a:rPr lang="en-US" sz="2100"/>
              <a:t>Held at the United Nations</a:t>
            </a:r>
            <a:endParaRPr/>
          </a:p>
          <a:p>
            <a:pPr indent="-457188" lvl="0" marL="609584" rtl="0" algn="l">
              <a:lnSpc>
                <a:spcPct val="90000"/>
              </a:lnSpc>
              <a:spcBef>
                <a:spcPts val="0"/>
              </a:spcBef>
              <a:spcAft>
                <a:spcPts val="0"/>
              </a:spcAft>
              <a:buClr>
                <a:schemeClr val="dk1"/>
              </a:buClr>
              <a:buSzPts val="1800"/>
              <a:buChar char="●"/>
            </a:pPr>
            <a:r>
              <a:rPr lang="en-US" sz="2100"/>
              <a:t>Guests included: UN Officials, NGO community, UNANIMA International Directors and Mary’s Guests. </a:t>
            </a:r>
            <a:endParaRPr/>
          </a:p>
          <a:p>
            <a:pPr indent="-342888" lvl="0" marL="609584" rtl="0" algn="l">
              <a:lnSpc>
                <a:spcPct val="90000"/>
              </a:lnSpc>
              <a:spcBef>
                <a:spcPts val="0"/>
              </a:spcBef>
              <a:spcAft>
                <a:spcPts val="0"/>
              </a:spcAft>
              <a:buClr>
                <a:schemeClr val="dk1"/>
              </a:buClr>
              <a:buSzPts val="1800"/>
              <a:buNone/>
            </a:pPr>
            <a:r>
              <a:t/>
            </a:r>
            <a:endParaRPr sz="2100"/>
          </a:p>
        </p:txBody>
      </p:sp>
      <p:pic>
        <p:nvPicPr>
          <p:cNvPr descr="C2-HD-BTM.png" id="1318" name="Google Shape;1318;g8bbfa7c4b1_1_4970"/>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sp>
        <p:nvSpPr>
          <p:cNvPr id="1319" name="Google Shape;1319;g8bbfa7c4b1_1_4970"/>
          <p:cNvSpPr txBox="1"/>
          <p:nvPr/>
        </p:nvSpPr>
        <p:spPr>
          <a:xfrm>
            <a:off x="5601057" y="336400"/>
            <a:ext cx="6434700" cy="860100"/>
          </a:xfrm>
          <a:prstGeom prst="rect">
            <a:avLst/>
          </a:prstGeom>
          <a:noFill/>
          <a:ln>
            <a:noFill/>
          </a:ln>
        </p:spPr>
        <p:txBody>
          <a:bodyPr anchorCtr="0" anchor="t" bIns="121900" lIns="121900" spcFirstLastPara="1" rIns="121900" wrap="square" tIns="121900">
            <a:noAutofit/>
          </a:bodyPr>
          <a:lstStyle/>
          <a:p>
            <a:pPr indent="0" lvl="0" marL="0" marR="0" rtl="0" algn="l">
              <a:lnSpc>
                <a:spcPct val="90000"/>
              </a:lnSpc>
              <a:spcBef>
                <a:spcPts val="0"/>
              </a:spcBef>
              <a:spcAft>
                <a:spcPts val="0"/>
              </a:spcAft>
              <a:buClr>
                <a:srgbClr val="2264C8"/>
              </a:buClr>
              <a:buSzPts val="3200"/>
              <a:buFont typeface="Century Gothic"/>
              <a:buNone/>
            </a:pPr>
            <a:r>
              <a:rPr b="1" lang="en-US" sz="4000" cap="none">
                <a:solidFill>
                  <a:srgbClr val="2264C8"/>
                </a:solidFill>
                <a:latin typeface="Century Gothic"/>
                <a:ea typeface="Century Gothic"/>
                <a:cs typeface="Century Gothic"/>
                <a:sym typeface="Century Gothic"/>
              </a:rPr>
              <a:t>WOMAN OF COURAGE 2019 CEREMONY</a:t>
            </a:r>
            <a:endParaRPr b="1" sz="4000" cap="none">
              <a:solidFill>
                <a:srgbClr val="2264C8"/>
              </a:solidFill>
              <a:latin typeface="Century Gothic"/>
              <a:ea typeface="Century Gothic"/>
              <a:cs typeface="Century Gothic"/>
              <a:sym typeface="Century Gothic"/>
            </a:endParaRPr>
          </a:p>
        </p:txBody>
      </p:sp>
      <p:pic>
        <p:nvPicPr>
          <p:cNvPr descr="A person standing in front of a group of people posing for the camera&#10;&#10;Description automatically generated" id="1320" name="Google Shape;1320;g8bbfa7c4b1_1_4970"/>
          <p:cNvPicPr preferRelativeResize="0"/>
          <p:nvPr/>
        </p:nvPicPr>
        <p:blipFill rotWithShape="1">
          <a:blip r:embed="rId4">
            <a:alphaModFix/>
          </a:blip>
          <a:srcRect b="0" l="0" r="0" t="0"/>
          <a:stretch/>
        </p:blipFill>
        <p:spPr>
          <a:xfrm>
            <a:off x="2958193" y="2058525"/>
            <a:ext cx="3137806" cy="4183741"/>
          </a:xfrm>
          <a:prstGeom prst="rect">
            <a:avLst/>
          </a:prstGeom>
          <a:noFill/>
          <a:ln>
            <a:noFill/>
          </a:ln>
        </p:spPr>
      </p:pic>
      <p:pic>
        <p:nvPicPr>
          <p:cNvPr descr="A group of people posing for a photo&#10;&#10;Description automatically generated" id="1321" name="Google Shape;1321;g8bbfa7c4b1_1_4970"/>
          <p:cNvPicPr preferRelativeResize="0"/>
          <p:nvPr/>
        </p:nvPicPr>
        <p:blipFill rotWithShape="1">
          <a:blip r:embed="rId5">
            <a:alphaModFix/>
          </a:blip>
          <a:srcRect b="0" l="0" r="0" t="0"/>
          <a:stretch/>
        </p:blipFill>
        <p:spPr>
          <a:xfrm>
            <a:off x="91329" y="1503568"/>
            <a:ext cx="2595921" cy="3461228"/>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26" name="Shape 1326"/>
        <p:cNvGrpSpPr/>
        <p:nvPr/>
      </p:nvGrpSpPr>
      <p:grpSpPr>
        <a:xfrm>
          <a:off x="0" y="0"/>
          <a:ext cx="0" cy="0"/>
          <a:chOff x="0" y="0"/>
          <a:chExt cx="0" cy="0"/>
        </a:xfrm>
      </p:grpSpPr>
      <p:sp>
        <p:nvSpPr>
          <p:cNvPr id="1327" name="Google Shape;1327;p92"/>
          <p:cNvSpPr txBox="1"/>
          <p:nvPr>
            <p:ph idx="1" type="body"/>
          </p:nvPr>
        </p:nvSpPr>
        <p:spPr>
          <a:xfrm>
            <a:off x="6095999" y="1890400"/>
            <a:ext cx="5939709" cy="4201200"/>
          </a:xfrm>
          <a:prstGeom prst="rect">
            <a:avLst/>
          </a:prstGeom>
          <a:noFill/>
          <a:ln>
            <a:noFill/>
          </a:ln>
        </p:spPr>
        <p:txBody>
          <a:bodyPr anchorCtr="0" anchor="t" bIns="91425" lIns="91425" spcFirstLastPara="1" rIns="91425" wrap="square" tIns="91425">
            <a:noAutofit/>
          </a:bodyPr>
          <a:lstStyle/>
          <a:p>
            <a:pPr indent="-457188" lvl="0" marL="609585" rtl="0" algn="l">
              <a:lnSpc>
                <a:spcPct val="90000"/>
              </a:lnSpc>
              <a:spcBef>
                <a:spcPts val="0"/>
              </a:spcBef>
              <a:spcAft>
                <a:spcPts val="0"/>
              </a:spcAft>
              <a:buClr>
                <a:schemeClr val="dk1"/>
              </a:buClr>
              <a:buSzPts val="1800"/>
              <a:buChar char="●"/>
            </a:pPr>
            <a:r>
              <a:rPr lang="en-US" sz="2100"/>
              <a:t>Presentado al ex McAleese por ella, por sus numerosas y ricas contribuciones a la sociedad civil y eclesiástica. Este premio celebra su compromiso continuo con la lucha por la paz, la justicia, la igualdad, la dignidad humana y el respeto por todos, especialmente las personas y las familias que quedaron más atrás.</a:t>
            </a:r>
            <a:endParaRPr/>
          </a:p>
          <a:p>
            <a:pPr indent="-457188" lvl="0" marL="609585" rtl="0" algn="l">
              <a:lnSpc>
                <a:spcPct val="90000"/>
              </a:lnSpc>
              <a:spcBef>
                <a:spcPts val="0"/>
              </a:spcBef>
              <a:spcAft>
                <a:spcPts val="0"/>
              </a:spcAft>
              <a:buClr>
                <a:schemeClr val="dk1"/>
              </a:buClr>
              <a:buSzPts val="1800"/>
              <a:buChar char="●"/>
            </a:pPr>
            <a:r>
              <a:rPr lang="en-US" sz="2100"/>
              <a:t>Celebrado en las Naciones Unidas</a:t>
            </a:r>
            <a:endParaRPr/>
          </a:p>
          <a:p>
            <a:pPr indent="-457188" lvl="0" marL="609585" rtl="0" algn="l">
              <a:lnSpc>
                <a:spcPct val="90000"/>
              </a:lnSpc>
              <a:spcBef>
                <a:spcPts val="0"/>
              </a:spcBef>
              <a:spcAft>
                <a:spcPts val="0"/>
              </a:spcAft>
              <a:buClr>
                <a:schemeClr val="dk1"/>
              </a:buClr>
              <a:buSzPts val="1800"/>
              <a:buChar char="●"/>
            </a:pPr>
            <a:r>
              <a:rPr lang="en-US" sz="2100"/>
              <a:t>Entre los invitados se encontraban: Funcionarios de las Naciones Unidas, comunidad de ONG, Directores Internacionales de UNANIMA e Invitados de María.</a:t>
            </a:r>
            <a:endParaRPr sz="2100"/>
          </a:p>
        </p:txBody>
      </p:sp>
      <p:pic>
        <p:nvPicPr>
          <p:cNvPr descr="C2-HD-BTM.png" id="1328" name="Google Shape;1328;p92"/>
          <p:cNvPicPr preferRelativeResize="0"/>
          <p:nvPr/>
        </p:nvPicPr>
        <p:blipFill rotWithShape="1">
          <a:blip r:embed="rId3">
            <a:alphaModFix/>
          </a:blip>
          <a:srcRect b="0" l="0" r="0" t="0"/>
          <a:stretch/>
        </p:blipFill>
        <p:spPr>
          <a:xfrm>
            <a:off x="0" y="6415548"/>
            <a:ext cx="12192000" cy="442452"/>
          </a:xfrm>
          <a:prstGeom prst="rect">
            <a:avLst/>
          </a:prstGeom>
          <a:noFill/>
          <a:ln>
            <a:noFill/>
          </a:ln>
        </p:spPr>
      </p:pic>
      <p:sp>
        <p:nvSpPr>
          <p:cNvPr id="1329" name="Google Shape;1329;p92"/>
          <p:cNvSpPr txBox="1"/>
          <p:nvPr/>
        </p:nvSpPr>
        <p:spPr>
          <a:xfrm>
            <a:off x="5601057" y="336400"/>
            <a:ext cx="6434652" cy="860000"/>
          </a:xfrm>
          <a:prstGeom prst="rect">
            <a:avLst/>
          </a:prstGeom>
          <a:noFill/>
          <a:ln>
            <a:noFill/>
          </a:ln>
        </p:spPr>
        <p:txBody>
          <a:bodyPr anchorCtr="0" anchor="t" bIns="121900" lIns="121900" spcFirstLastPara="1" rIns="121900" wrap="square" tIns="121900">
            <a:noAutofit/>
          </a:bodyPr>
          <a:lstStyle/>
          <a:p>
            <a:pPr indent="0" lvl="0" marL="0" marR="0" rtl="0" algn="l">
              <a:lnSpc>
                <a:spcPct val="90000"/>
              </a:lnSpc>
              <a:spcBef>
                <a:spcPts val="0"/>
              </a:spcBef>
              <a:spcAft>
                <a:spcPts val="0"/>
              </a:spcAft>
              <a:buClr>
                <a:srgbClr val="2264C8"/>
              </a:buClr>
              <a:buSzPts val="3200"/>
              <a:buFont typeface="Century Gothic"/>
              <a:buNone/>
            </a:pPr>
            <a:r>
              <a:rPr b="1" lang="en-US" sz="4000" cap="none">
                <a:solidFill>
                  <a:schemeClr val="accent6"/>
                </a:solidFill>
                <a:latin typeface="Century Gothic"/>
                <a:ea typeface="Century Gothic"/>
                <a:cs typeface="Century Gothic"/>
                <a:sym typeface="Century Gothic"/>
              </a:rPr>
              <a:t>CEREMONIA MUJER DE CORAJE 2019</a:t>
            </a:r>
            <a:endParaRPr b="1" sz="4000" cap="none">
              <a:solidFill>
                <a:schemeClr val="accent6"/>
              </a:solidFill>
              <a:latin typeface="Century Gothic"/>
              <a:ea typeface="Century Gothic"/>
              <a:cs typeface="Century Gothic"/>
              <a:sym typeface="Century Gothic"/>
            </a:endParaRPr>
          </a:p>
        </p:txBody>
      </p:sp>
      <p:pic>
        <p:nvPicPr>
          <p:cNvPr descr="A person standing in front of a group of people posing for the camera&#10;&#10;Description automatically generated" id="1330" name="Google Shape;1330;p92"/>
          <p:cNvPicPr preferRelativeResize="0"/>
          <p:nvPr/>
        </p:nvPicPr>
        <p:blipFill rotWithShape="1">
          <a:blip r:embed="rId4">
            <a:alphaModFix/>
          </a:blip>
          <a:srcRect b="0" l="0" r="0" t="0"/>
          <a:stretch/>
        </p:blipFill>
        <p:spPr>
          <a:xfrm>
            <a:off x="2958193" y="2058525"/>
            <a:ext cx="3137807" cy="4183743"/>
          </a:xfrm>
          <a:prstGeom prst="rect">
            <a:avLst/>
          </a:prstGeom>
          <a:noFill/>
          <a:ln>
            <a:noFill/>
          </a:ln>
        </p:spPr>
      </p:pic>
      <p:pic>
        <p:nvPicPr>
          <p:cNvPr descr="A group of people posing for a photo&#10;&#10;Description automatically generated" id="1331" name="Google Shape;1331;p92"/>
          <p:cNvPicPr preferRelativeResize="0"/>
          <p:nvPr/>
        </p:nvPicPr>
        <p:blipFill rotWithShape="1">
          <a:blip r:embed="rId5">
            <a:alphaModFix/>
          </a:blip>
          <a:srcRect b="0" l="0" r="0" t="0"/>
          <a:stretch/>
        </p:blipFill>
        <p:spPr>
          <a:xfrm>
            <a:off x="91329" y="1503568"/>
            <a:ext cx="2595921" cy="3461228"/>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5" name="Shape 1335"/>
        <p:cNvGrpSpPr/>
        <p:nvPr/>
      </p:nvGrpSpPr>
      <p:grpSpPr>
        <a:xfrm>
          <a:off x="0" y="0"/>
          <a:ext cx="0" cy="0"/>
          <a:chOff x="0" y="0"/>
          <a:chExt cx="0" cy="0"/>
        </a:xfrm>
      </p:grpSpPr>
      <p:sp>
        <p:nvSpPr>
          <p:cNvPr id="1336" name="Google Shape;1336;p93"/>
          <p:cNvSpPr txBox="1"/>
          <p:nvPr>
            <p:ph type="title"/>
          </p:nvPr>
        </p:nvSpPr>
        <p:spPr>
          <a:xfrm>
            <a:off x="415599" y="1194035"/>
            <a:ext cx="6434700" cy="8601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rgbClr val="2264C8"/>
              </a:buClr>
              <a:buSzPts val="3200"/>
              <a:buFont typeface="Century Gothic"/>
              <a:buNone/>
            </a:pPr>
            <a:r>
              <a:rPr b="1" lang="en-US">
                <a:solidFill>
                  <a:srgbClr val="2264C8"/>
                </a:solidFill>
              </a:rPr>
              <a:t>WOMAN OF COURAGE </a:t>
            </a:r>
            <a:r>
              <a:rPr b="1" lang="en-US">
                <a:solidFill>
                  <a:schemeClr val="accent6"/>
                </a:solidFill>
              </a:rPr>
              <a:t>MUJER DE CORAJE</a:t>
            </a:r>
            <a:r>
              <a:rPr b="1" lang="en-US">
                <a:solidFill>
                  <a:srgbClr val="2264C8"/>
                </a:solidFill>
              </a:rPr>
              <a:t> 2020</a:t>
            </a:r>
            <a:endParaRPr b="1">
              <a:solidFill>
                <a:srgbClr val="2264C8"/>
              </a:solidFill>
            </a:endParaRPr>
          </a:p>
        </p:txBody>
      </p:sp>
      <p:sp>
        <p:nvSpPr>
          <p:cNvPr id="1337" name="Google Shape;1337;p93"/>
          <p:cNvSpPr txBox="1"/>
          <p:nvPr>
            <p:ph idx="1" type="body"/>
          </p:nvPr>
        </p:nvSpPr>
        <p:spPr>
          <a:xfrm>
            <a:off x="415600" y="2420750"/>
            <a:ext cx="5913600" cy="34257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Clr>
                <a:schemeClr val="dk1"/>
              </a:buClr>
              <a:buSzPts val="1800"/>
              <a:buNone/>
            </a:pPr>
            <a:r>
              <a:rPr lang="en-US" sz="1800"/>
              <a:t>Unanima International are delighted to announce that the recipient of the </a:t>
            </a:r>
            <a:r>
              <a:rPr lang="en-US" sz="1800">
                <a:solidFill>
                  <a:schemeClr val="accent3"/>
                </a:solidFill>
              </a:rPr>
              <a:t>Woman of Courage Award 2020 </a:t>
            </a:r>
            <a:r>
              <a:rPr lang="en-US" sz="1800"/>
              <a:t>is the </a:t>
            </a:r>
            <a:r>
              <a:rPr lang="en-US" sz="1800">
                <a:solidFill>
                  <a:schemeClr val="accent3"/>
                </a:solidFill>
              </a:rPr>
              <a:t>Sr. Séraphine Ratavy!</a:t>
            </a:r>
            <a:endParaRPr sz="1800">
              <a:solidFill>
                <a:schemeClr val="accent3"/>
              </a:solidFill>
            </a:endParaRPr>
          </a:p>
          <a:p>
            <a:pPr indent="0" lvl="0" marL="0" rtl="0" algn="l">
              <a:spcBef>
                <a:spcPts val="2133"/>
              </a:spcBef>
              <a:spcAft>
                <a:spcPts val="0"/>
              </a:spcAft>
              <a:buClr>
                <a:schemeClr val="dk1"/>
              </a:buClr>
              <a:buSzPts val="1800"/>
              <a:buNone/>
            </a:pPr>
            <a:r>
              <a:rPr lang="en-US" sz="1800"/>
              <a:t>The Award Will be presented to Mary at an event here in </a:t>
            </a:r>
            <a:r>
              <a:rPr lang="en-US" sz="1800">
                <a:solidFill>
                  <a:schemeClr val="accent3"/>
                </a:solidFill>
              </a:rPr>
              <a:t>Madagascar!</a:t>
            </a:r>
            <a:endParaRPr sz="1800">
              <a:solidFill>
                <a:schemeClr val="accent3"/>
              </a:solidFill>
            </a:endParaRPr>
          </a:p>
          <a:p>
            <a:pPr indent="0" lvl="0" marL="0" rtl="0" algn="l">
              <a:lnSpc>
                <a:spcPct val="90000"/>
              </a:lnSpc>
              <a:spcBef>
                <a:spcPts val="2133"/>
              </a:spcBef>
              <a:spcAft>
                <a:spcPts val="0"/>
              </a:spcAft>
              <a:buClr>
                <a:schemeClr val="dk1"/>
              </a:buClr>
              <a:buSzPts val="1800"/>
              <a:buNone/>
            </a:pPr>
            <a:r>
              <a:rPr lang="en-US" sz="1800">
                <a:solidFill>
                  <a:schemeClr val="accent3"/>
                </a:solidFill>
              </a:rPr>
              <a:t>Unanima International se complace en anunciar que el ganador del Premio Mujer de Coraje 2020 es la Sr. Séraphine Ratavy!</a:t>
            </a:r>
            <a:endParaRPr sz="1800">
              <a:solidFill>
                <a:schemeClr val="accent3"/>
              </a:solidFill>
            </a:endParaRPr>
          </a:p>
          <a:p>
            <a:pPr indent="0" lvl="0" marL="0" rtl="0" algn="l">
              <a:lnSpc>
                <a:spcPct val="90000"/>
              </a:lnSpc>
              <a:spcBef>
                <a:spcPts val="0"/>
              </a:spcBef>
              <a:spcAft>
                <a:spcPts val="0"/>
              </a:spcAft>
              <a:buClr>
                <a:schemeClr val="dk1"/>
              </a:buClr>
              <a:buSzPts val="1800"/>
              <a:buNone/>
            </a:pPr>
            <a:r>
              <a:t/>
            </a:r>
            <a:endParaRPr sz="1800">
              <a:solidFill>
                <a:schemeClr val="accent3"/>
              </a:solidFill>
            </a:endParaRPr>
          </a:p>
          <a:p>
            <a:pPr indent="0" lvl="0" marL="0" rtl="0" algn="l">
              <a:lnSpc>
                <a:spcPct val="90000"/>
              </a:lnSpc>
              <a:spcBef>
                <a:spcPts val="0"/>
              </a:spcBef>
              <a:spcAft>
                <a:spcPts val="0"/>
              </a:spcAft>
              <a:buClr>
                <a:schemeClr val="dk1"/>
              </a:buClr>
              <a:buSzPts val="1800"/>
              <a:buNone/>
            </a:pPr>
            <a:r>
              <a:rPr lang="en-US" sz="1800">
                <a:solidFill>
                  <a:schemeClr val="accent3"/>
                </a:solidFill>
              </a:rPr>
              <a:t>¡El premio será entregado a María en un evento aquí en Madagascar!</a:t>
            </a:r>
            <a:endParaRPr sz="1800">
              <a:solidFill>
                <a:schemeClr val="accent3"/>
              </a:solidFill>
            </a:endParaRPr>
          </a:p>
        </p:txBody>
      </p:sp>
      <p:pic>
        <p:nvPicPr>
          <p:cNvPr descr="A person sitting at a table with food&#10;&#10;Description automatically generated" id="1338" name="Google Shape;1338;p93"/>
          <p:cNvPicPr preferRelativeResize="0"/>
          <p:nvPr/>
        </p:nvPicPr>
        <p:blipFill rotWithShape="1">
          <a:blip r:embed="rId3">
            <a:alphaModFix/>
          </a:blip>
          <a:srcRect b="0" l="20884" r="17027" t="0"/>
          <a:stretch/>
        </p:blipFill>
        <p:spPr>
          <a:xfrm>
            <a:off x="6556526" y="402956"/>
            <a:ext cx="5343919" cy="6455044"/>
          </a:xfrm>
          <a:prstGeom prst="rect">
            <a:avLst/>
          </a:prstGeom>
          <a:noFill/>
          <a:ln>
            <a:noFill/>
          </a:ln>
        </p:spPr>
      </p:pic>
      <p:pic>
        <p:nvPicPr>
          <p:cNvPr descr="C2-HD-BTM.png" id="1339" name="Google Shape;1339;p93"/>
          <p:cNvPicPr preferRelativeResize="0"/>
          <p:nvPr/>
        </p:nvPicPr>
        <p:blipFill rotWithShape="1">
          <a:blip r:embed="rId4">
            <a:alphaModFix/>
          </a:blip>
          <a:srcRect b="0" l="0" r="0" t="0"/>
          <a:stretch/>
        </p:blipFill>
        <p:spPr>
          <a:xfrm>
            <a:off x="0" y="5687878"/>
            <a:ext cx="12192000" cy="117012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8" name="Shape 388"/>
        <p:cNvGrpSpPr/>
        <p:nvPr/>
      </p:nvGrpSpPr>
      <p:grpSpPr>
        <a:xfrm>
          <a:off x="0" y="0"/>
          <a:ext cx="0" cy="0"/>
          <a:chOff x="0" y="0"/>
          <a:chExt cx="0" cy="0"/>
        </a:xfrm>
      </p:grpSpPr>
      <p:sp>
        <p:nvSpPr>
          <p:cNvPr id="389" name="Google Shape;389;p13"/>
          <p:cNvSpPr txBox="1"/>
          <p:nvPr>
            <p:ph type="title"/>
          </p:nvPr>
        </p:nvSpPr>
        <p:spPr>
          <a:xfrm>
            <a:off x="415600" y="996066"/>
            <a:ext cx="11360800" cy="8600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chemeClr val="accent6"/>
                </a:solidFill>
              </a:rPr>
              <a:t>NUESTRA VISION Y MISION</a:t>
            </a:r>
            <a:endParaRPr b="1">
              <a:solidFill>
                <a:schemeClr val="accent6"/>
              </a:solidFill>
            </a:endParaRPr>
          </a:p>
        </p:txBody>
      </p:sp>
      <p:sp>
        <p:nvSpPr>
          <p:cNvPr id="390" name="Google Shape;390;p13"/>
          <p:cNvSpPr txBox="1"/>
          <p:nvPr>
            <p:ph idx="1" type="body"/>
          </p:nvPr>
        </p:nvSpPr>
        <p:spPr>
          <a:xfrm>
            <a:off x="6448775" y="1568675"/>
            <a:ext cx="5680500" cy="44037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267"/>
              </a:spcBef>
              <a:spcAft>
                <a:spcPts val="0"/>
              </a:spcAft>
              <a:buClr>
                <a:srgbClr val="F63790"/>
              </a:buClr>
              <a:buSzPts val="1800"/>
              <a:buNone/>
            </a:pPr>
            <a:r>
              <a:rPr i="1" lang="en-US" sz="1800">
                <a:solidFill>
                  <a:schemeClr val="accent3"/>
                </a:solidFill>
                <a:latin typeface="Arial"/>
                <a:ea typeface="Arial"/>
                <a:cs typeface="Arial"/>
                <a:sym typeface="Arial"/>
              </a:rPr>
              <a:t>Un futuro en el que las mujeres y los niños que viven en la pobreza extrema en nuestra sociedad estarán empoderados para lograr una mejor calidad de vida.</a:t>
            </a:r>
            <a:endParaRPr sz="1800">
              <a:solidFill>
                <a:schemeClr val="accent3"/>
              </a:solidFill>
            </a:endParaRPr>
          </a:p>
          <a:p>
            <a:pPr indent="0" lvl="0" marL="0" rtl="0" algn="l">
              <a:lnSpc>
                <a:spcPct val="90000"/>
              </a:lnSpc>
              <a:spcBef>
                <a:spcPts val="267"/>
              </a:spcBef>
              <a:spcAft>
                <a:spcPts val="0"/>
              </a:spcAft>
              <a:buClr>
                <a:schemeClr val="dk1"/>
              </a:buClr>
              <a:buSzPts val="1800"/>
              <a:buNone/>
            </a:pPr>
            <a:r>
              <a:t/>
            </a:r>
            <a:endParaRPr sz="1733">
              <a:solidFill>
                <a:srgbClr val="2A5780"/>
              </a:solidFill>
              <a:latin typeface="Arial"/>
              <a:ea typeface="Arial"/>
              <a:cs typeface="Arial"/>
              <a:sym typeface="Arial"/>
            </a:endParaRPr>
          </a:p>
          <a:p>
            <a:pPr indent="0" lvl="0" marL="0" rtl="0" algn="l">
              <a:lnSpc>
                <a:spcPct val="90000"/>
              </a:lnSpc>
              <a:spcBef>
                <a:spcPts val="267"/>
              </a:spcBef>
              <a:spcAft>
                <a:spcPts val="0"/>
              </a:spcAft>
              <a:buClr>
                <a:srgbClr val="000000"/>
              </a:buClr>
              <a:buSzPts val="1100"/>
              <a:buNone/>
            </a:pPr>
            <a:r>
              <a:rPr lang="en-US" sz="1733">
                <a:latin typeface="Arial"/>
                <a:ea typeface="Arial"/>
                <a:cs typeface="Arial"/>
                <a:sym typeface="Arial"/>
              </a:rPr>
              <a:t>UNANIMA International es una Organización No Gubernamental (ONG) que aboga en nombre de las mujeres y los niños (en particular, los que viven, en la pobreza), las personas sin hogar y desplazados, los migrantes y los refugiados y el medio ambiente. Nuestro trabajo se lleva a cabo principalmente en la Sede de las Naciones Unidas en Nueva York, donde nosotros y otros miembros de la Sociedad Civil tenemos como objetivo educar e influir en los políticos  responsables a nivel mundial. En solidaridad, trabajamos por un cambio sistémico para lograr un mundo más justo.</a:t>
            </a:r>
            <a:endParaRPr sz="2800">
              <a:solidFill>
                <a:srgbClr val="FF9900"/>
              </a:solidFill>
            </a:endParaRPr>
          </a:p>
        </p:txBody>
      </p:sp>
      <p:pic>
        <p:nvPicPr>
          <p:cNvPr descr="C2-HD-BTM.png" id="391" name="Google Shape;391;p13"/>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sp>
        <p:nvSpPr>
          <p:cNvPr id="392" name="Google Shape;392;p13"/>
          <p:cNvSpPr txBox="1"/>
          <p:nvPr/>
        </p:nvSpPr>
        <p:spPr>
          <a:xfrm>
            <a:off x="415650" y="364566"/>
            <a:ext cx="11360700" cy="8601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None/>
            </a:pPr>
            <a:r>
              <a:rPr b="1" lang="en-US" sz="4000">
                <a:solidFill>
                  <a:srgbClr val="2264C8"/>
                </a:solidFill>
                <a:latin typeface="Century Gothic"/>
                <a:ea typeface="Century Gothic"/>
                <a:cs typeface="Century Gothic"/>
                <a:sym typeface="Century Gothic"/>
              </a:rPr>
              <a:t>OUR VISION &amp; MISSION</a:t>
            </a:r>
            <a:endParaRPr b="1" sz="4000">
              <a:solidFill>
                <a:srgbClr val="2264C8"/>
              </a:solidFill>
              <a:latin typeface="Century Gothic"/>
              <a:ea typeface="Century Gothic"/>
              <a:cs typeface="Century Gothic"/>
              <a:sym typeface="Century Gothic"/>
            </a:endParaRPr>
          </a:p>
        </p:txBody>
      </p:sp>
      <p:sp>
        <p:nvSpPr>
          <p:cNvPr id="393" name="Google Shape;393;p13"/>
          <p:cNvSpPr txBox="1"/>
          <p:nvPr/>
        </p:nvSpPr>
        <p:spPr>
          <a:xfrm>
            <a:off x="415650" y="1604200"/>
            <a:ext cx="5757300" cy="44037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267"/>
              </a:spcBef>
              <a:spcAft>
                <a:spcPts val="0"/>
              </a:spcAft>
              <a:buNone/>
            </a:pPr>
            <a:r>
              <a:rPr i="1" lang="en-US" sz="1800">
                <a:solidFill>
                  <a:srgbClr val="F63790"/>
                </a:solidFill>
              </a:rPr>
              <a:t>A future where Women and Children who live in extreme poverty in our society will be empowered to achieve a better quality of life.</a:t>
            </a:r>
            <a:endParaRPr i="1" sz="1800">
              <a:solidFill>
                <a:srgbClr val="F63790"/>
              </a:solidFill>
            </a:endParaRPr>
          </a:p>
          <a:p>
            <a:pPr indent="0" lvl="0" marL="0" rtl="0" algn="l">
              <a:lnSpc>
                <a:spcPct val="90000"/>
              </a:lnSpc>
              <a:spcBef>
                <a:spcPts val="267"/>
              </a:spcBef>
              <a:spcAft>
                <a:spcPts val="0"/>
              </a:spcAft>
              <a:buNone/>
            </a:pPr>
            <a:r>
              <a:t/>
            </a:r>
            <a:endParaRPr sz="1800">
              <a:solidFill>
                <a:srgbClr val="2A5780"/>
              </a:solidFill>
            </a:endParaRPr>
          </a:p>
          <a:p>
            <a:pPr indent="0" lvl="0" marL="0" rtl="0" algn="l">
              <a:lnSpc>
                <a:spcPct val="90000"/>
              </a:lnSpc>
              <a:spcBef>
                <a:spcPts val="267"/>
              </a:spcBef>
              <a:spcAft>
                <a:spcPts val="0"/>
              </a:spcAft>
              <a:buNone/>
            </a:pPr>
            <a:r>
              <a:rPr lang="en-US" sz="1800">
                <a:solidFill>
                  <a:srgbClr val="000000"/>
                </a:solidFill>
              </a:rPr>
              <a:t>UNANIMA International is a Non –Governmental Organization (NGO) advocating on behalf of Women and Children (particularly those living, in poverty), the Homeless and Displaced, those Trafficked, Migrants and Refugees, and the Environment. Our work takes place primarily at the United Nations Headquarters in New York, where we and other members of Civil Society aim to educate and influence policy makers at the global level. In solidarity, we work for systemic change to achieve a more just world.</a:t>
            </a:r>
            <a:endParaRPr sz="1800">
              <a:solidFill>
                <a:srgbClr val="000000"/>
              </a:solidFill>
            </a:endParaRPr>
          </a:p>
          <a:p>
            <a:pPr indent="0" lvl="0" marL="0" rtl="0" algn="l">
              <a:lnSpc>
                <a:spcPct val="90000"/>
              </a:lnSpc>
              <a:spcBef>
                <a:spcPts val="0"/>
              </a:spcBef>
              <a:spcAft>
                <a:spcPts val="2133"/>
              </a:spcAft>
              <a:buNone/>
            </a:pPr>
            <a:r>
              <a:t/>
            </a:r>
            <a:endParaRPr sz="3200">
              <a:solidFill>
                <a:srgbClr val="FF9900"/>
              </a:solidFill>
              <a:latin typeface="Century Gothic"/>
              <a:ea typeface="Century Gothic"/>
              <a:cs typeface="Century Gothic"/>
              <a:sym typeface="Century Gothic"/>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43" name="Shape 1343"/>
        <p:cNvGrpSpPr/>
        <p:nvPr/>
      </p:nvGrpSpPr>
      <p:grpSpPr>
        <a:xfrm>
          <a:off x="0" y="0"/>
          <a:ext cx="0" cy="0"/>
          <a:chOff x="0" y="0"/>
          <a:chExt cx="0" cy="0"/>
        </a:xfrm>
      </p:grpSpPr>
      <p:sp>
        <p:nvSpPr>
          <p:cNvPr id="1344" name="Google Shape;1344;p94"/>
          <p:cNvSpPr txBox="1"/>
          <p:nvPr>
            <p:ph type="title"/>
          </p:nvPr>
        </p:nvSpPr>
        <p:spPr>
          <a:xfrm>
            <a:off x="-529797" y="403264"/>
            <a:ext cx="11360800" cy="8600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rgbClr val="2264C8"/>
                </a:solidFill>
              </a:rPr>
              <a:t>GET CONNECTED</a:t>
            </a:r>
            <a:endParaRPr b="1">
              <a:solidFill>
                <a:srgbClr val="2264C8"/>
              </a:solidFill>
            </a:endParaRPr>
          </a:p>
        </p:txBody>
      </p:sp>
      <p:sp>
        <p:nvSpPr>
          <p:cNvPr id="1345" name="Google Shape;1345;p94"/>
          <p:cNvSpPr txBox="1"/>
          <p:nvPr>
            <p:ph idx="1" type="body"/>
          </p:nvPr>
        </p:nvSpPr>
        <p:spPr>
          <a:xfrm>
            <a:off x="415600" y="1498633"/>
            <a:ext cx="5750800" cy="21428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Clr>
                <a:schemeClr val="dk1"/>
              </a:buClr>
              <a:buSzPts val="1800"/>
              <a:buNone/>
            </a:pPr>
            <a:r>
              <a:rPr lang="en-US">
                <a:solidFill>
                  <a:schemeClr val="accent1"/>
                </a:solidFill>
              </a:rPr>
              <a:t>Our Brand New Website Is Up and Running!! Check it out here!!</a:t>
            </a:r>
            <a:endParaRPr>
              <a:solidFill>
                <a:schemeClr val="accent1"/>
              </a:solidFill>
            </a:endParaRPr>
          </a:p>
          <a:p>
            <a:pPr indent="0" lvl="0" marL="0" rtl="0" algn="l">
              <a:lnSpc>
                <a:spcPct val="90000"/>
              </a:lnSpc>
              <a:spcBef>
                <a:spcPts val="0"/>
              </a:spcBef>
              <a:spcAft>
                <a:spcPts val="0"/>
              </a:spcAft>
              <a:buClr>
                <a:schemeClr val="dk1"/>
              </a:buClr>
              <a:buSzPts val="1800"/>
              <a:buNone/>
            </a:pPr>
            <a:r>
              <a:t/>
            </a:r>
            <a:endParaRPr>
              <a:solidFill>
                <a:schemeClr val="accent3"/>
              </a:solidFill>
            </a:endParaRPr>
          </a:p>
          <a:p>
            <a:pPr indent="0" lvl="0" marL="0" rtl="0" algn="l">
              <a:lnSpc>
                <a:spcPct val="90000"/>
              </a:lnSpc>
              <a:spcBef>
                <a:spcPts val="0"/>
              </a:spcBef>
              <a:spcAft>
                <a:spcPts val="0"/>
              </a:spcAft>
              <a:buClr>
                <a:schemeClr val="dk1"/>
              </a:buClr>
              <a:buSzPts val="1800"/>
              <a:buNone/>
            </a:pPr>
            <a:r>
              <a:rPr lang="en-US">
                <a:solidFill>
                  <a:schemeClr val="accent3"/>
                </a:solidFill>
              </a:rPr>
              <a:t>¡Nuestro nuevo sitio web está en funcionamiento! ¡Echa un vistazo aquí!</a:t>
            </a:r>
            <a:endParaRPr>
              <a:solidFill>
                <a:schemeClr val="accent3"/>
              </a:solidFill>
            </a:endParaRPr>
          </a:p>
          <a:p>
            <a:pPr indent="0" lvl="0" marL="0" rtl="0" algn="l">
              <a:lnSpc>
                <a:spcPct val="90000"/>
              </a:lnSpc>
              <a:spcBef>
                <a:spcPts val="2133"/>
              </a:spcBef>
              <a:spcAft>
                <a:spcPts val="2133"/>
              </a:spcAft>
              <a:buClr>
                <a:schemeClr val="dk1"/>
              </a:buClr>
              <a:buSzPts val="1800"/>
              <a:buNone/>
            </a:pPr>
            <a:r>
              <a:rPr lang="en-US"/>
              <a:t> https://unanima-international.org/</a:t>
            </a:r>
            <a:endParaRPr/>
          </a:p>
        </p:txBody>
      </p:sp>
      <p:sp>
        <p:nvSpPr>
          <p:cNvPr id="1346" name="Google Shape;1346;p94"/>
          <p:cNvSpPr txBox="1"/>
          <p:nvPr>
            <p:ph idx="4294967295" type="body"/>
          </p:nvPr>
        </p:nvSpPr>
        <p:spPr>
          <a:xfrm>
            <a:off x="506709" y="3251638"/>
            <a:ext cx="5749800" cy="21432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1000"/>
              </a:spcBef>
              <a:spcAft>
                <a:spcPts val="0"/>
              </a:spcAft>
              <a:buClr>
                <a:schemeClr val="dk1"/>
              </a:buClr>
              <a:buSzPts val="2200"/>
              <a:buNone/>
            </a:pPr>
            <a:r>
              <a:t/>
            </a:r>
            <a:endParaRPr/>
          </a:p>
          <a:p>
            <a:pPr indent="0" lvl="0" marL="0" rtl="0" algn="l">
              <a:lnSpc>
                <a:spcPct val="90000"/>
              </a:lnSpc>
              <a:spcBef>
                <a:spcPts val="2133"/>
              </a:spcBef>
              <a:spcAft>
                <a:spcPts val="0"/>
              </a:spcAft>
              <a:buClr>
                <a:schemeClr val="dk1"/>
              </a:buClr>
              <a:buSzPts val="1867"/>
              <a:buNone/>
            </a:pPr>
            <a:r>
              <a:rPr lang="en-US" sz="1867"/>
              <a:t>UNANIMA International Office</a:t>
            </a:r>
            <a:br>
              <a:rPr lang="en-US" sz="1867"/>
            </a:br>
            <a:r>
              <a:rPr lang="en-US" sz="1867"/>
              <a:t>757 Third Avenue,</a:t>
            </a:r>
            <a:br>
              <a:rPr lang="en-US" sz="1867"/>
            </a:br>
            <a:r>
              <a:rPr lang="en-US" sz="1867"/>
              <a:t>Suite 2014</a:t>
            </a:r>
            <a:br>
              <a:rPr lang="en-US" sz="1867"/>
            </a:br>
            <a:r>
              <a:rPr lang="en-US" sz="1867"/>
              <a:t>New York, NY, USA 10022</a:t>
            </a:r>
            <a:endParaRPr sz="1867"/>
          </a:p>
          <a:p>
            <a:pPr indent="0" lvl="0" marL="0" rtl="0" algn="l">
              <a:lnSpc>
                <a:spcPct val="90000"/>
              </a:lnSpc>
              <a:spcBef>
                <a:spcPts val="2133"/>
              </a:spcBef>
              <a:spcAft>
                <a:spcPts val="2133"/>
              </a:spcAft>
              <a:buClr>
                <a:schemeClr val="dk1"/>
              </a:buClr>
              <a:buSzPts val="1867"/>
              <a:buNone/>
            </a:pPr>
            <a:r>
              <a:rPr lang="en-US" sz="1867"/>
              <a:t>+1 929 259 2105</a:t>
            </a:r>
            <a:br>
              <a:rPr lang="en-US" sz="1867"/>
            </a:br>
            <a:endParaRPr sz="1867"/>
          </a:p>
        </p:txBody>
      </p:sp>
      <p:pic>
        <p:nvPicPr>
          <p:cNvPr id="1347" name="Google Shape;1347;p94"/>
          <p:cNvPicPr preferRelativeResize="0"/>
          <p:nvPr/>
        </p:nvPicPr>
        <p:blipFill rotWithShape="1">
          <a:blip r:embed="rId3">
            <a:alphaModFix/>
          </a:blip>
          <a:srcRect b="0" l="0" r="0" t="0"/>
          <a:stretch/>
        </p:blipFill>
        <p:spPr>
          <a:xfrm>
            <a:off x="6256634" y="2924012"/>
            <a:ext cx="1384167" cy="1384167"/>
          </a:xfrm>
          <a:prstGeom prst="rect">
            <a:avLst/>
          </a:prstGeom>
          <a:noFill/>
          <a:ln>
            <a:noFill/>
          </a:ln>
        </p:spPr>
      </p:pic>
      <p:pic>
        <p:nvPicPr>
          <p:cNvPr id="1348" name="Google Shape;1348;p94"/>
          <p:cNvPicPr preferRelativeResize="0"/>
          <p:nvPr/>
        </p:nvPicPr>
        <p:blipFill rotWithShape="1">
          <a:blip r:embed="rId4">
            <a:alphaModFix/>
          </a:blip>
          <a:srcRect b="0" l="0" r="0" t="0"/>
          <a:stretch/>
        </p:blipFill>
        <p:spPr>
          <a:xfrm>
            <a:off x="6256634" y="1349374"/>
            <a:ext cx="1384167" cy="1384167"/>
          </a:xfrm>
          <a:prstGeom prst="rect">
            <a:avLst/>
          </a:prstGeom>
          <a:noFill/>
          <a:ln>
            <a:noFill/>
          </a:ln>
        </p:spPr>
      </p:pic>
      <p:pic>
        <p:nvPicPr>
          <p:cNvPr id="1349" name="Google Shape;1349;p94"/>
          <p:cNvPicPr preferRelativeResize="0"/>
          <p:nvPr/>
        </p:nvPicPr>
        <p:blipFill rotWithShape="1">
          <a:blip r:embed="rId5">
            <a:alphaModFix/>
          </a:blip>
          <a:srcRect b="0" l="0" r="0" t="0"/>
          <a:stretch/>
        </p:blipFill>
        <p:spPr>
          <a:xfrm>
            <a:off x="6256630" y="4467655"/>
            <a:ext cx="1384167" cy="1384191"/>
          </a:xfrm>
          <a:prstGeom prst="rect">
            <a:avLst/>
          </a:prstGeom>
          <a:noFill/>
          <a:ln>
            <a:noFill/>
          </a:ln>
        </p:spPr>
      </p:pic>
      <p:sp>
        <p:nvSpPr>
          <p:cNvPr id="1350" name="Google Shape;1350;p94"/>
          <p:cNvSpPr txBox="1"/>
          <p:nvPr/>
        </p:nvSpPr>
        <p:spPr>
          <a:xfrm>
            <a:off x="7948751" y="1451266"/>
            <a:ext cx="3951600" cy="1166400"/>
          </a:xfrm>
          <a:prstGeom prst="rect">
            <a:avLst/>
          </a:prstGeom>
          <a:noFill/>
          <a:ln>
            <a:noFill/>
          </a:ln>
        </p:spPr>
        <p:txBody>
          <a:bodyPr anchorCtr="0" anchor="t" bIns="121900" lIns="121900" spcFirstLastPara="1" rIns="121900" wrap="square" tIns="121900">
            <a:noAutofit/>
          </a:bodyPr>
          <a:lstStyle/>
          <a:p>
            <a:pPr indent="0" lvl="0" marL="0" marR="0" rtl="0" algn="l">
              <a:spcBef>
                <a:spcPts val="0"/>
              </a:spcBef>
              <a:spcAft>
                <a:spcPts val="0"/>
              </a:spcAft>
              <a:buNone/>
            </a:pPr>
            <a:r>
              <a:rPr b="1" lang="en-US" sz="1800">
                <a:solidFill>
                  <a:schemeClr val="accent3"/>
                </a:solidFill>
                <a:latin typeface="Lato"/>
                <a:ea typeface="Lato"/>
                <a:cs typeface="Lato"/>
                <a:sym typeface="Lato"/>
              </a:rPr>
              <a:t>@UNANIMAIntl</a:t>
            </a:r>
            <a:endParaRPr b="1" sz="1800">
              <a:solidFill>
                <a:schemeClr val="accent3"/>
              </a:solidFill>
              <a:latin typeface="Lato"/>
              <a:ea typeface="Lato"/>
              <a:cs typeface="Lato"/>
              <a:sym typeface="Lato"/>
            </a:endParaRPr>
          </a:p>
          <a:p>
            <a:pPr indent="0" lvl="0" marL="0" marR="0" rtl="0" algn="l">
              <a:spcBef>
                <a:spcPts val="0"/>
              </a:spcBef>
              <a:spcAft>
                <a:spcPts val="0"/>
              </a:spcAft>
              <a:buNone/>
            </a:pPr>
            <a:r>
              <a:rPr b="1" lang="en-US" sz="1800">
                <a:solidFill>
                  <a:schemeClr val="accent3"/>
                </a:solidFill>
                <a:latin typeface="Lato"/>
                <a:ea typeface="Lato"/>
                <a:cs typeface="Lato"/>
                <a:sym typeface="Lato"/>
              </a:rPr>
              <a:t>Or go to: https://twitter.com/UNANIMAIntl</a:t>
            </a:r>
            <a:endParaRPr b="1" sz="1800">
              <a:solidFill>
                <a:schemeClr val="accent3"/>
              </a:solidFill>
              <a:latin typeface="Lato"/>
              <a:ea typeface="Lato"/>
              <a:cs typeface="Lato"/>
              <a:sym typeface="Lato"/>
            </a:endParaRPr>
          </a:p>
        </p:txBody>
      </p:sp>
      <p:sp>
        <p:nvSpPr>
          <p:cNvPr id="1351" name="Google Shape;1351;p94"/>
          <p:cNvSpPr txBox="1"/>
          <p:nvPr/>
        </p:nvSpPr>
        <p:spPr>
          <a:xfrm>
            <a:off x="7948751" y="4763245"/>
            <a:ext cx="3742000" cy="1166400"/>
          </a:xfrm>
          <a:prstGeom prst="rect">
            <a:avLst/>
          </a:prstGeom>
          <a:noFill/>
          <a:ln>
            <a:noFill/>
          </a:ln>
        </p:spPr>
        <p:txBody>
          <a:bodyPr anchorCtr="0" anchor="t" bIns="121900" lIns="121900" spcFirstLastPara="1" rIns="121900" wrap="square" tIns="121900">
            <a:noAutofit/>
          </a:bodyPr>
          <a:lstStyle/>
          <a:p>
            <a:pPr indent="0" lvl="0" marL="0" marR="0" rtl="0" algn="l">
              <a:spcBef>
                <a:spcPts val="0"/>
              </a:spcBef>
              <a:spcAft>
                <a:spcPts val="0"/>
              </a:spcAft>
              <a:buNone/>
            </a:pPr>
            <a:r>
              <a:rPr b="1" lang="en-US" sz="1800">
                <a:solidFill>
                  <a:schemeClr val="accent3"/>
                </a:solidFill>
                <a:latin typeface="Lato"/>
                <a:ea typeface="Lato"/>
                <a:cs typeface="Lato"/>
                <a:sym typeface="Lato"/>
              </a:rPr>
              <a:t>@UNANIMAInternational</a:t>
            </a:r>
            <a:endParaRPr b="1" sz="1800">
              <a:solidFill>
                <a:schemeClr val="accent3"/>
              </a:solidFill>
              <a:latin typeface="Lato"/>
              <a:ea typeface="Lato"/>
              <a:cs typeface="Lato"/>
              <a:sym typeface="Lato"/>
            </a:endParaRPr>
          </a:p>
          <a:p>
            <a:pPr indent="0" lvl="0" marL="0" marR="0" rtl="0" algn="l">
              <a:spcBef>
                <a:spcPts val="0"/>
              </a:spcBef>
              <a:spcAft>
                <a:spcPts val="0"/>
              </a:spcAft>
              <a:buNone/>
            </a:pPr>
            <a:r>
              <a:t/>
            </a:r>
            <a:endParaRPr b="1" sz="1800">
              <a:solidFill>
                <a:srgbClr val="FFFFFF"/>
              </a:solidFill>
              <a:latin typeface="Lato"/>
              <a:ea typeface="Lato"/>
              <a:cs typeface="Lato"/>
              <a:sym typeface="Lato"/>
            </a:endParaRPr>
          </a:p>
        </p:txBody>
      </p:sp>
      <p:sp>
        <p:nvSpPr>
          <p:cNvPr id="1352" name="Google Shape;1352;p94"/>
          <p:cNvSpPr txBox="1"/>
          <p:nvPr/>
        </p:nvSpPr>
        <p:spPr>
          <a:xfrm>
            <a:off x="7948751" y="2882092"/>
            <a:ext cx="3951600" cy="1166400"/>
          </a:xfrm>
          <a:prstGeom prst="rect">
            <a:avLst/>
          </a:prstGeom>
          <a:noFill/>
          <a:ln>
            <a:noFill/>
          </a:ln>
        </p:spPr>
        <p:txBody>
          <a:bodyPr anchorCtr="0" anchor="t" bIns="121900" lIns="121900" spcFirstLastPara="1" rIns="121900" wrap="square" tIns="121900">
            <a:noAutofit/>
          </a:bodyPr>
          <a:lstStyle/>
          <a:p>
            <a:pPr indent="0" lvl="0" marL="0" marR="0" rtl="0" algn="l">
              <a:spcBef>
                <a:spcPts val="0"/>
              </a:spcBef>
              <a:spcAft>
                <a:spcPts val="0"/>
              </a:spcAft>
              <a:buNone/>
            </a:pPr>
            <a:r>
              <a:rPr b="1" lang="en-US" sz="1800">
                <a:solidFill>
                  <a:schemeClr val="accent3"/>
                </a:solidFill>
                <a:latin typeface="Lato"/>
                <a:ea typeface="Lato"/>
                <a:cs typeface="Lato"/>
                <a:sym typeface="Lato"/>
              </a:rPr>
              <a:t>Search: UNANIMA International</a:t>
            </a:r>
            <a:endParaRPr b="1" sz="1800">
              <a:solidFill>
                <a:schemeClr val="accent3"/>
              </a:solidFill>
              <a:latin typeface="Lato"/>
              <a:ea typeface="Lato"/>
              <a:cs typeface="Lato"/>
              <a:sym typeface="Lato"/>
            </a:endParaRPr>
          </a:p>
          <a:p>
            <a:pPr indent="0" lvl="0" marL="0" marR="0" rtl="0" algn="l">
              <a:spcBef>
                <a:spcPts val="0"/>
              </a:spcBef>
              <a:spcAft>
                <a:spcPts val="0"/>
              </a:spcAft>
              <a:buNone/>
            </a:pPr>
            <a:r>
              <a:rPr b="1" lang="en-US" sz="1800">
                <a:solidFill>
                  <a:schemeClr val="accent3"/>
                </a:solidFill>
                <a:latin typeface="Lato"/>
                <a:ea typeface="Lato"/>
                <a:cs typeface="Lato"/>
                <a:sym typeface="Lato"/>
              </a:rPr>
              <a:t>Or go to: https://www.facebook.com/pg/unanimaintl/</a:t>
            </a:r>
            <a:r>
              <a:rPr b="1" lang="en-US" sz="1800">
                <a:solidFill>
                  <a:srgbClr val="FFFFFF"/>
                </a:solidFill>
                <a:latin typeface="Lato"/>
                <a:ea typeface="Lato"/>
                <a:cs typeface="Lato"/>
                <a:sym typeface="Lato"/>
              </a:rPr>
              <a:t>posts/</a:t>
            </a:r>
            <a:endParaRPr b="1" sz="1800">
              <a:solidFill>
                <a:srgbClr val="FFFFFF"/>
              </a:solidFill>
              <a:latin typeface="Lato"/>
              <a:ea typeface="Lato"/>
              <a:cs typeface="Lato"/>
              <a:sym typeface="Lato"/>
            </a:endParaRPr>
          </a:p>
        </p:txBody>
      </p:sp>
      <p:sp>
        <p:nvSpPr>
          <p:cNvPr id="1353" name="Google Shape;1353;p94"/>
          <p:cNvSpPr txBox="1"/>
          <p:nvPr/>
        </p:nvSpPr>
        <p:spPr>
          <a:xfrm>
            <a:off x="4655967" y="5711700"/>
            <a:ext cx="8449200" cy="1166400"/>
          </a:xfrm>
          <a:prstGeom prst="rect">
            <a:avLst/>
          </a:prstGeom>
          <a:noFill/>
          <a:ln>
            <a:noFill/>
          </a:ln>
        </p:spPr>
        <p:txBody>
          <a:bodyPr anchorCtr="0" anchor="t" bIns="121900" lIns="121900" spcFirstLastPara="1" rIns="121900" wrap="square" tIns="121900">
            <a:noAutofit/>
          </a:bodyPr>
          <a:lstStyle/>
          <a:p>
            <a:pPr indent="0" lvl="0" marL="0" marR="0" rtl="0" algn="l">
              <a:spcBef>
                <a:spcPts val="0"/>
              </a:spcBef>
              <a:spcAft>
                <a:spcPts val="0"/>
              </a:spcAft>
              <a:buNone/>
            </a:pPr>
            <a:r>
              <a:rPr b="1" lang="en-US" sz="2400">
                <a:solidFill>
                  <a:srgbClr val="FFFFFF"/>
                </a:solidFill>
                <a:latin typeface="Lato"/>
                <a:ea typeface="Lato"/>
                <a:cs typeface="Lato"/>
                <a:sym typeface="Lato"/>
              </a:rPr>
              <a:t>Email us @ info@unanima-international.org</a:t>
            </a:r>
            <a:endParaRPr b="1" sz="2400">
              <a:solidFill>
                <a:srgbClr val="FFFFFF"/>
              </a:solidFill>
              <a:latin typeface="Lato"/>
              <a:ea typeface="Lato"/>
              <a:cs typeface="Lato"/>
              <a:sym typeface="Lato"/>
            </a:endParaRPr>
          </a:p>
          <a:p>
            <a:pPr indent="0" lvl="0" marL="0" marR="0" rtl="0" algn="l">
              <a:spcBef>
                <a:spcPts val="0"/>
              </a:spcBef>
              <a:spcAft>
                <a:spcPts val="0"/>
              </a:spcAft>
              <a:buNone/>
            </a:pPr>
            <a:r>
              <a:t/>
            </a:r>
            <a:endParaRPr b="1" sz="2400">
              <a:solidFill>
                <a:srgbClr val="FFFFFF"/>
              </a:solidFill>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7" name="Shape 397"/>
        <p:cNvGrpSpPr/>
        <p:nvPr/>
      </p:nvGrpSpPr>
      <p:grpSpPr>
        <a:xfrm>
          <a:off x="0" y="0"/>
          <a:ext cx="0" cy="0"/>
          <a:chOff x="0" y="0"/>
          <a:chExt cx="0" cy="0"/>
        </a:xfrm>
      </p:grpSpPr>
      <p:sp>
        <p:nvSpPr>
          <p:cNvPr id="398" name="Google Shape;398;p15"/>
          <p:cNvSpPr txBox="1"/>
          <p:nvPr>
            <p:ph type="title"/>
          </p:nvPr>
        </p:nvSpPr>
        <p:spPr>
          <a:xfrm>
            <a:off x="6897350" y="3338225"/>
            <a:ext cx="5003700" cy="1466400"/>
          </a:xfrm>
          <a:prstGeom prst="rect">
            <a:avLst/>
          </a:prstGeom>
          <a:noFill/>
          <a:ln>
            <a:noFill/>
          </a:ln>
        </p:spPr>
        <p:txBody>
          <a:bodyPr anchorCtr="0" anchor="b"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chemeClr val="accent6"/>
                </a:solidFill>
              </a:rPr>
              <a:t>ENFOQUE DE UNANIMA</a:t>
            </a:r>
            <a:endParaRPr b="1">
              <a:solidFill>
                <a:schemeClr val="accent6"/>
              </a:solidFill>
            </a:endParaRPr>
          </a:p>
        </p:txBody>
      </p:sp>
      <p:pic>
        <p:nvPicPr>
          <p:cNvPr id="399" name="Google Shape;399;p15"/>
          <p:cNvPicPr preferRelativeResize="0"/>
          <p:nvPr/>
        </p:nvPicPr>
        <p:blipFill rotWithShape="1">
          <a:blip r:embed="rId3">
            <a:alphaModFix/>
          </a:blip>
          <a:srcRect b="0" l="0" r="0" t="0"/>
          <a:stretch/>
        </p:blipFill>
        <p:spPr>
          <a:xfrm>
            <a:off x="1036967" y="0"/>
            <a:ext cx="8653133" cy="6261100"/>
          </a:xfrm>
          <a:prstGeom prst="rect">
            <a:avLst/>
          </a:prstGeom>
          <a:noFill/>
          <a:ln>
            <a:noFill/>
          </a:ln>
        </p:spPr>
      </p:pic>
      <p:pic>
        <p:nvPicPr>
          <p:cNvPr descr="C2-HD-BTM.png" id="400" name="Google Shape;400;p15"/>
          <p:cNvPicPr preferRelativeResize="0"/>
          <p:nvPr/>
        </p:nvPicPr>
        <p:blipFill rotWithShape="1">
          <a:blip r:embed="rId4">
            <a:alphaModFix/>
          </a:blip>
          <a:srcRect b="0" l="0" r="0" t="0"/>
          <a:stretch/>
        </p:blipFill>
        <p:spPr>
          <a:xfrm>
            <a:off x="0" y="6094400"/>
            <a:ext cx="12192000" cy="763600"/>
          </a:xfrm>
          <a:prstGeom prst="rect">
            <a:avLst/>
          </a:prstGeom>
          <a:noFill/>
          <a:ln>
            <a:noFill/>
          </a:ln>
        </p:spPr>
      </p:pic>
      <p:sp>
        <p:nvSpPr>
          <p:cNvPr id="401" name="Google Shape;401;p15"/>
          <p:cNvSpPr txBox="1"/>
          <p:nvPr/>
        </p:nvSpPr>
        <p:spPr>
          <a:xfrm>
            <a:off x="6267700" y="4464700"/>
            <a:ext cx="1717200" cy="76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800">
                <a:solidFill>
                  <a:srgbClr val="662F8E"/>
                </a:solidFill>
                <a:latin typeface="Century Gothic"/>
                <a:ea typeface="Century Gothic"/>
                <a:cs typeface="Century Gothic"/>
                <a:sym typeface="Century Gothic"/>
              </a:rPr>
              <a:t>&amp;</a:t>
            </a:r>
            <a:endParaRPr sz="1800">
              <a:solidFill>
                <a:srgbClr val="662F8E"/>
              </a:solidFill>
              <a:latin typeface="Century Gothic"/>
              <a:ea typeface="Century Gothic"/>
              <a:cs typeface="Century Gothic"/>
              <a:sym typeface="Century Gothic"/>
            </a:endParaRPr>
          </a:p>
          <a:p>
            <a:pPr indent="0" lvl="0" marL="0" rtl="0" algn="ctr">
              <a:spcBef>
                <a:spcPts val="0"/>
              </a:spcBef>
              <a:spcAft>
                <a:spcPts val="0"/>
              </a:spcAft>
              <a:buNone/>
            </a:pPr>
            <a:r>
              <a:rPr lang="en-US" sz="1700">
                <a:solidFill>
                  <a:srgbClr val="662F8E"/>
                </a:solidFill>
                <a:latin typeface="Century Gothic"/>
                <a:ea typeface="Century Gothic"/>
                <a:cs typeface="Century Gothic"/>
                <a:sym typeface="Century Gothic"/>
              </a:rPr>
              <a:t>Commissions</a:t>
            </a:r>
            <a:endParaRPr sz="1700">
              <a:solidFill>
                <a:srgbClr val="662F8E"/>
              </a:solidFill>
              <a:latin typeface="Century Gothic"/>
              <a:ea typeface="Century Gothic"/>
              <a:cs typeface="Century Gothic"/>
              <a:sym typeface="Century Gothic"/>
            </a:endParaRPr>
          </a:p>
        </p:txBody>
      </p:sp>
      <p:sp>
        <p:nvSpPr>
          <p:cNvPr id="402" name="Google Shape;402;p15"/>
          <p:cNvSpPr txBox="1"/>
          <p:nvPr/>
        </p:nvSpPr>
        <p:spPr>
          <a:xfrm>
            <a:off x="7753250" y="1804625"/>
            <a:ext cx="4147800" cy="3000000"/>
          </a:xfrm>
          <a:prstGeom prst="rect">
            <a:avLst/>
          </a:prstGeom>
          <a:noFill/>
          <a:ln>
            <a:noFill/>
          </a:ln>
        </p:spPr>
        <p:txBody>
          <a:bodyPr anchorCtr="0" anchor="t" bIns="91425" lIns="91425" spcFirstLastPara="1" rIns="91425" wrap="square" tIns="91425">
            <a:noAutofit/>
          </a:bodyPr>
          <a:lstStyle/>
          <a:p>
            <a:pPr indent="0" lvl="0" marL="0" rtl="0" algn="r">
              <a:lnSpc>
                <a:spcPct val="90000"/>
              </a:lnSpc>
              <a:spcBef>
                <a:spcPts val="0"/>
              </a:spcBef>
              <a:spcAft>
                <a:spcPts val="0"/>
              </a:spcAft>
              <a:buNone/>
            </a:pPr>
            <a:r>
              <a:rPr b="1" lang="en-US" sz="4000">
                <a:solidFill>
                  <a:srgbClr val="2264C8"/>
                </a:solidFill>
                <a:latin typeface="Century Gothic"/>
                <a:ea typeface="Century Gothic"/>
                <a:cs typeface="Century Gothic"/>
                <a:sym typeface="Century Gothic"/>
              </a:rPr>
              <a:t>UNANIMA INTERNATIONAL </a:t>
            </a:r>
            <a:endParaRPr b="1" sz="4000">
              <a:solidFill>
                <a:srgbClr val="2264C8"/>
              </a:solidFill>
              <a:latin typeface="Century Gothic"/>
              <a:ea typeface="Century Gothic"/>
              <a:cs typeface="Century Gothic"/>
              <a:sym typeface="Century Gothic"/>
            </a:endParaRPr>
          </a:p>
          <a:p>
            <a:pPr indent="0" lvl="0" marL="0" rtl="0" algn="r">
              <a:lnSpc>
                <a:spcPct val="90000"/>
              </a:lnSpc>
              <a:spcBef>
                <a:spcPts val="0"/>
              </a:spcBef>
              <a:spcAft>
                <a:spcPts val="0"/>
              </a:spcAft>
              <a:buNone/>
            </a:pPr>
            <a:r>
              <a:rPr b="1" lang="en-US" sz="4000">
                <a:solidFill>
                  <a:srgbClr val="2264C8"/>
                </a:solidFill>
                <a:latin typeface="Century Gothic"/>
                <a:ea typeface="Century Gothic"/>
                <a:cs typeface="Century Gothic"/>
                <a:sym typeface="Century Gothic"/>
              </a:rPr>
              <a:t>FOCUS</a:t>
            </a:r>
            <a:endParaRPr b="1" sz="4000">
              <a:solidFill>
                <a:srgbClr val="2264C8"/>
              </a:solidFill>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6" name="Shape 406"/>
        <p:cNvGrpSpPr/>
        <p:nvPr/>
      </p:nvGrpSpPr>
      <p:grpSpPr>
        <a:xfrm>
          <a:off x="0" y="0"/>
          <a:ext cx="0" cy="0"/>
          <a:chOff x="0" y="0"/>
          <a:chExt cx="0" cy="0"/>
        </a:xfrm>
      </p:grpSpPr>
      <p:sp>
        <p:nvSpPr>
          <p:cNvPr id="407" name="Google Shape;407;p16"/>
          <p:cNvSpPr txBox="1"/>
          <p:nvPr>
            <p:ph type="title"/>
          </p:nvPr>
        </p:nvSpPr>
        <p:spPr>
          <a:xfrm>
            <a:off x="685800" y="627065"/>
            <a:ext cx="10820399" cy="2801935"/>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E94579"/>
              </a:buClr>
              <a:buSzPts val="5000"/>
              <a:buFont typeface="Century Gothic"/>
              <a:buNone/>
            </a:pPr>
            <a:r>
              <a:rPr b="1" lang="en-US" sz="5000">
                <a:solidFill>
                  <a:srgbClr val="E94579"/>
                </a:solidFill>
              </a:rPr>
              <a:t>QUESTIONS/</a:t>
            </a:r>
            <a:r>
              <a:rPr b="1" lang="en-US" sz="5000">
                <a:solidFill>
                  <a:schemeClr val="accent3"/>
                </a:solidFill>
              </a:rPr>
              <a:t>ACLARACIONES?</a:t>
            </a:r>
            <a:endParaRPr>
              <a:solidFill>
                <a:schemeClr val="accent3"/>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1" name="Shape 411"/>
        <p:cNvGrpSpPr/>
        <p:nvPr/>
      </p:nvGrpSpPr>
      <p:grpSpPr>
        <a:xfrm>
          <a:off x="0" y="0"/>
          <a:ext cx="0" cy="0"/>
          <a:chOff x="0" y="0"/>
          <a:chExt cx="0" cy="0"/>
        </a:xfrm>
      </p:grpSpPr>
      <p:pic>
        <p:nvPicPr>
          <p:cNvPr id="412" name="Google Shape;412;p17"/>
          <p:cNvPicPr preferRelativeResize="0"/>
          <p:nvPr/>
        </p:nvPicPr>
        <p:blipFill rotWithShape="1">
          <a:blip r:embed="rId3">
            <a:alphaModFix/>
          </a:blip>
          <a:srcRect b="24080" l="0" r="0" t="0"/>
          <a:stretch/>
        </p:blipFill>
        <p:spPr>
          <a:xfrm>
            <a:off x="2411234" y="-350766"/>
            <a:ext cx="7369500" cy="5594665"/>
          </a:xfrm>
          <a:prstGeom prst="rect">
            <a:avLst/>
          </a:prstGeom>
          <a:noFill/>
          <a:ln>
            <a:noFill/>
          </a:ln>
        </p:spPr>
      </p:pic>
      <p:pic>
        <p:nvPicPr>
          <p:cNvPr descr="C2-HD-BTM.png" id="413" name="Google Shape;413;p17"/>
          <p:cNvPicPr preferRelativeResize="0"/>
          <p:nvPr/>
        </p:nvPicPr>
        <p:blipFill rotWithShape="1">
          <a:blip r:embed="rId4">
            <a:alphaModFix/>
          </a:blip>
          <a:srcRect b="0" l="0" r="0" t="0"/>
          <a:stretch/>
        </p:blipFill>
        <p:spPr>
          <a:xfrm>
            <a:off x="0" y="5687878"/>
            <a:ext cx="12192000" cy="1170122"/>
          </a:xfrm>
          <a:prstGeom prst="rect">
            <a:avLst/>
          </a:prstGeom>
          <a:noFill/>
          <a:ln>
            <a:noFill/>
          </a:ln>
        </p:spPr>
      </p:pic>
      <p:sp>
        <p:nvSpPr>
          <p:cNvPr id="414" name="Google Shape;414;p17"/>
          <p:cNvSpPr txBox="1"/>
          <p:nvPr>
            <p:ph type="title"/>
          </p:nvPr>
        </p:nvSpPr>
        <p:spPr>
          <a:xfrm>
            <a:off x="685784" y="5189685"/>
            <a:ext cx="10820399" cy="2801935"/>
          </a:xfrm>
          <a:prstGeom prst="rect">
            <a:avLst/>
          </a:prstGeom>
          <a:noFill/>
          <a:ln>
            <a:noFill/>
          </a:ln>
        </p:spPr>
        <p:txBody>
          <a:bodyPr anchorCtr="0" anchor="t" bIns="91425" lIns="91425" spcFirstLastPara="1" rIns="91425" wrap="square" tIns="91425">
            <a:normAutofit/>
          </a:bodyPr>
          <a:lstStyle/>
          <a:p>
            <a:pPr indent="0" lvl="0" marL="0" rtl="0" algn="ctr">
              <a:lnSpc>
                <a:spcPct val="90000"/>
              </a:lnSpc>
              <a:spcBef>
                <a:spcPts val="0"/>
              </a:spcBef>
              <a:spcAft>
                <a:spcPts val="0"/>
              </a:spcAft>
              <a:buClr>
                <a:srgbClr val="E94579"/>
              </a:buClr>
              <a:buSzPts val="3200"/>
              <a:buFont typeface="Century Gothic"/>
              <a:buNone/>
            </a:pPr>
            <a:r>
              <a:rPr b="1" lang="en-US" sz="4800" u="sng">
                <a:solidFill>
                  <a:srgbClr val="E94579"/>
                </a:solidFill>
              </a:rPr>
              <a:t>UNITED NATIONS/</a:t>
            </a:r>
            <a:r>
              <a:rPr b="1" lang="en-US" sz="4800" u="sng">
                <a:solidFill>
                  <a:schemeClr val="accent3"/>
                </a:solidFill>
              </a:rPr>
              <a:t>NACIONES UNIDAS</a:t>
            </a:r>
            <a:endParaRPr sz="3800">
              <a:solidFill>
                <a:schemeClr val="accent3"/>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9" name="Shape 419"/>
        <p:cNvGrpSpPr/>
        <p:nvPr/>
      </p:nvGrpSpPr>
      <p:grpSpPr>
        <a:xfrm>
          <a:off x="0" y="0"/>
          <a:ext cx="0" cy="0"/>
          <a:chOff x="0" y="0"/>
          <a:chExt cx="0" cy="0"/>
        </a:xfrm>
      </p:grpSpPr>
      <p:sp>
        <p:nvSpPr>
          <p:cNvPr id="420" name="Google Shape;420;g8bbfa7c4b1_1_652"/>
          <p:cNvSpPr txBox="1"/>
          <p:nvPr>
            <p:ph type="title"/>
          </p:nvPr>
        </p:nvSpPr>
        <p:spPr>
          <a:xfrm>
            <a:off x="2262425" y="346550"/>
            <a:ext cx="9649200" cy="1315200"/>
          </a:xfrm>
          <a:prstGeom prst="rect">
            <a:avLst/>
          </a:prstGeom>
          <a:noFill/>
          <a:ln>
            <a:noFill/>
          </a:ln>
        </p:spPr>
        <p:txBody>
          <a:bodyPr anchorCtr="0" anchor="ctr" bIns="0" lIns="0" spcFirstLastPara="1" rIns="0" wrap="square" tIns="13325">
            <a:noAutofit/>
          </a:bodyPr>
          <a:lstStyle/>
          <a:p>
            <a:pPr indent="0" lvl="0" marL="12700" rtl="0" algn="r">
              <a:lnSpc>
                <a:spcPct val="100000"/>
              </a:lnSpc>
              <a:spcBef>
                <a:spcPts val="0"/>
              </a:spcBef>
              <a:spcAft>
                <a:spcPts val="0"/>
              </a:spcAft>
              <a:buClr>
                <a:srgbClr val="2264C8"/>
              </a:buClr>
              <a:buSzPts val="4000"/>
              <a:buFont typeface="Century Gothic"/>
              <a:buNone/>
            </a:pPr>
            <a:r>
              <a:rPr b="1" lang="en-US">
                <a:solidFill>
                  <a:srgbClr val="2264C8"/>
                </a:solidFill>
              </a:rPr>
              <a:t>THE HISTORY OF THE UNITED NATIONS</a:t>
            </a:r>
            <a:endParaRPr b="1">
              <a:solidFill>
                <a:srgbClr val="2264C8"/>
              </a:solidFill>
            </a:endParaRPr>
          </a:p>
          <a:p>
            <a:pPr indent="0" lvl="0" marL="12700" rtl="0" algn="r">
              <a:lnSpc>
                <a:spcPct val="100000"/>
              </a:lnSpc>
              <a:spcBef>
                <a:spcPts val="0"/>
              </a:spcBef>
              <a:spcAft>
                <a:spcPts val="0"/>
              </a:spcAft>
              <a:buClr>
                <a:srgbClr val="2264C8"/>
              </a:buClr>
              <a:buSzPts val="4000"/>
              <a:buFont typeface="Century Gothic"/>
              <a:buNone/>
            </a:pPr>
            <a:r>
              <a:rPr b="1" lang="en-US">
                <a:solidFill>
                  <a:schemeClr val="accent6"/>
                </a:solidFill>
              </a:rPr>
              <a:t>LA HISTORIA DE LAS NACIONES UNIDAS</a:t>
            </a:r>
            <a:r>
              <a:rPr b="1" lang="en-US">
                <a:solidFill>
                  <a:schemeClr val="accent6"/>
                </a:solidFill>
              </a:rPr>
              <a:t> </a:t>
            </a:r>
            <a:endParaRPr>
              <a:solidFill>
                <a:schemeClr val="accent6"/>
              </a:solidFill>
            </a:endParaRPr>
          </a:p>
        </p:txBody>
      </p:sp>
      <p:sp>
        <p:nvSpPr>
          <p:cNvPr id="421" name="Google Shape;421;g8bbfa7c4b1_1_652"/>
          <p:cNvSpPr txBox="1"/>
          <p:nvPr/>
        </p:nvSpPr>
        <p:spPr>
          <a:xfrm>
            <a:off x="184051" y="1734300"/>
            <a:ext cx="5583900" cy="4279200"/>
          </a:xfrm>
          <a:prstGeom prst="rect">
            <a:avLst/>
          </a:prstGeom>
          <a:noFill/>
          <a:ln>
            <a:noFill/>
          </a:ln>
        </p:spPr>
        <p:txBody>
          <a:bodyPr anchorCtr="0" anchor="t" bIns="0" lIns="0" spcFirstLastPara="1" rIns="0" wrap="square" tIns="101600">
            <a:noAutofit/>
          </a:bodyPr>
          <a:lstStyle/>
          <a:p>
            <a:pPr indent="0" lvl="0" marL="0" rtl="0" algn="l">
              <a:lnSpc>
                <a:spcPct val="115000"/>
              </a:lnSpc>
              <a:spcBef>
                <a:spcPts val="0"/>
              </a:spcBef>
              <a:spcAft>
                <a:spcPts val="0"/>
              </a:spcAft>
              <a:buSzPts val="1100"/>
              <a:buNone/>
            </a:pPr>
            <a:r>
              <a:rPr lang="en-US" sz="1800">
                <a:solidFill>
                  <a:schemeClr val="dk1"/>
                </a:solidFill>
                <a:latin typeface="Century Gothic"/>
                <a:ea typeface="Century Gothic"/>
                <a:cs typeface="Century Gothic"/>
                <a:sym typeface="Century Gothic"/>
              </a:rPr>
              <a:t>The United Nations is an international organization </a:t>
            </a:r>
            <a:r>
              <a:rPr b="1" lang="en-US" sz="1800">
                <a:solidFill>
                  <a:schemeClr val="accent1"/>
                </a:solidFill>
                <a:latin typeface="Century Gothic"/>
                <a:ea typeface="Century Gothic"/>
                <a:cs typeface="Century Gothic"/>
                <a:sym typeface="Century Gothic"/>
              </a:rPr>
              <a:t>founded in 1945</a:t>
            </a:r>
            <a:r>
              <a:rPr lang="en-US" sz="1800">
                <a:solidFill>
                  <a:schemeClr val="dk1"/>
                </a:solidFill>
                <a:latin typeface="Century Gothic"/>
                <a:ea typeface="Century Gothic"/>
                <a:cs typeface="Century Gothic"/>
                <a:sym typeface="Century Gothic"/>
              </a:rPr>
              <a:t> after the Second World War by </a:t>
            </a:r>
            <a:r>
              <a:rPr b="1" lang="en-US" sz="1800">
                <a:solidFill>
                  <a:schemeClr val="accent3"/>
                </a:solidFill>
                <a:latin typeface="Century Gothic"/>
                <a:ea typeface="Century Gothic"/>
                <a:cs typeface="Century Gothic"/>
                <a:sym typeface="Century Gothic"/>
              </a:rPr>
              <a:t>51 countries </a:t>
            </a:r>
            <a:r>
              <a:rPr lang="en-US" sz="1800">
                <a:solidFill>
                  <a:schemeClr val="dk1"/>
                </a:solidFill>
                <a:latin typeface="Century Gothic"/>
                <a:ea typeface="Century Gothic"/>
                <a:cs typeface="Century Gothic"/>
                <a:sym typeface="Century Gothic"/>
              </a:rPr>
              <a:t>committed to maintaining</a:t>
            </a:r>
            <a:r>
              <a:rPr b="1" lang="en-US" sz="1800">
                <a:solidFill>
                  <a:schemeClr val="dk1"/>
                </a:solidFill>
                <a:latin typeface="Century Gothic"/>
                <a:ea typeface="Century Gothic"/>
                <a:cs typeface="Century Gothic"/>
                <a:sym typeface="Century Gothic"/>
              </a:rPr>
              <a:t> international peace</a:t>
            </a:r>
            <a:r>
              <a:rPr lang="en-US" sz="1800">
                <a:solidFill>
                  <a:schemeClr val="dk1"/>
                </a:solidFill>
                <a:latin typeface="Century Gothic"/>
                <a:ea typeface="Century Gothic"/>
                <a:cs typeface="Century Gothic"/>
                <a:sym typeface="Century Gothic"/>
              </a:rPr>
              <a:t> and </a:t>
            </a:r>
            <a:r>
              <a:rPr b="1" lang="en-US" sz="1800">
                <a:solidFill>
                  <a:schemeClr val="dk1"/>
                </a:solidFill>
                <a:latin typeface="Century Gothic"/>
                <a:ea typeface="Century Gothic"/>
                <a:cs typeface="Century Gothic"/>
                <a:sym typeface="Century Gothic"/>
              </a:rPr>
              <a:t>security, developing friendly relations </a:t>
            </a:r>
            <a:r>
              <a:rPr lang="en-US" sz="1800">
                <a:solidFill>
                  <a:schemeClr val="dk1"/>
                </a:solidFill>
                <a:latin typeface="Century Gothic"/>
                <a:ea typeface="Century Gothic"/>
                <a:cs typeface="Century Gothic"/>
                <a:sym typeface="Century Gothic"/>
              </a:rPr>
              <a:t>among nations and p</a:t>
            </a:r>
            <a:r>
              <a:rPr b="1" lang="en-US" sz="1800">
                <a:solidFill>
                  <a:schemeClr val="dk1"/>
                </a:solidFill>
                <a:latin typeface="Century Gothic"/>
                <a:ea typeface="Century Gothic"/>
                <a:cs typeface="Century Gothic"/>
                <a:sym typeface="Century Gothic"/>
              </a:rPr>
              <a:t>romoting social progress, better living standards </a:t>
            </a:r>
            <a:r>
              <a:rPr lang="en-US" sz="1800">
                <a:solidFill>
                  <a:schemeClr val="dk1"/>
                </a:solidFill>
                <a:latin typeface="Century Gothic"/>
                <a:ea typeface="Century Gothic"/>
                <a:cs typeface="Century Gothic"/>
                <a:sym typeface="Century Gothic"/>
              </a:rPr>
              <a:t>and </a:t>
            </a:r>
            <a:r>
              <a:rPr b="1" lang="en-US" sz="1800">
                <a:solidFill>
                  <a:schemeClr val="dk1"/>
                </a:solidFill>
                <a:latin typeface="Century Gothic"/>
                <a:ea typeface="Century Gothic"/>
                <a:cs typeface="Century Gothic"/>
                <a:sym typeface="Century Gothic"/>
              </a:rPr>
              <a:t>human rights</a:t>
            </a:r>
            <a:r>
              <a:rPr lang="en-US" sz="1800">
                <a:solidFill>
                  <a:schemeClr val="dk1"/>
                </a:solidFill>
                <a:latin typeface="Century Gothic"/>
                <a:ea typeface="Century Gothic"/>
                <a:cs typeface="Century Gothic"/>
                <a:sym typeface="Century Gothic"/>
              </a:rPr>
              <a:t>.</a:t>
            </a:r>
            <a:endParaRPr sz="1700">
              <a:solidFill>
                <a:schemeClr val="dk1"/>
              </a:solidFill>
              <a:latin typeface="Century Gothic"/>
              <a:ea typeface="Century Gothic"/>
              <a:cs typeface="Century Gothic"/>
              <a:sym typeface="Century Gothic"/>
            </a:endParaRPr>
          </a:p>
          <a:p>
            <a:pPr indent="0" lvl="0" marL="0" rtl="0" algn="l">
              <a:lnSpc>
                <a:spcPct val="115000"/>
              </a:lnSpc>
              <a:spcBef>
                <a:spcPts val="1700"/>
              </a:spcBef>
              <a:spcAft>
                <a:spcPts val="0"/>
              </a:spcAft>
              <a:buSzPts val="1100"/>
              <a:buNone/>
            </a:pPr>
            <a:r>
              <a:rPr lang="en-US" sz="1800">
                <a:solidFill>
                  <a:srgbClr val="333333"/>
                </a:solidFill>
                <a:latin typeface="Century Gothic"/>
                <a:ea typeface="Century Gothic"/>
                <a:cs typeface="Century Gothic"/>
                <a:sym typeface="Century Gothic"/>
              </a:rPr>
              <a:t>Due to its unique international character, and the powers vested in its founding Charter, the Organization can take action on a wide range of issues, and provide a forum for its </a:t>
            </a:r>
            <a:r>
              <a:rPr b="1" lang="en-US" sz="1800">
                <a:solidFill>
                  <a:schemeClr val="accent1"/>
                </a:solidFill>
                <a:latin typeface="Century Gothic"/>
                <a:ea typeface="Century Gothic"/>
                <a:cs typeface="Century Gothic"/>
                <a:sym typeface="Century Gothic"/>
              </a:rPr>
              <a:t>193 Member States</a:t>
            </a:r>
            <a:r>
              <a:rPr lang="en-US" sz="1800">
                <a:solidFill>
                  <a:srgbClr val="333333"/>
                </a:solidFill>
                <a:latin typeface="Century Gothic"/>
                <a:ea typeface="Century Gothic"/>
                <a:cs typeface="Century Gothic"/>
                <a:sym typeface="Century Gothic"/>
              </a:rPr>
              <a:t> to express their views, through the General Assembly, the Security Council, the Economic and Social Council and other bodies and committees.</a:t>
            </a:r>
            <a:endParaRPr sz="1800">
              <a:solidFill>
                <a:srgbClr val="333333"/>
              </a:solidFill>
              <a:latin typeface="Century Gothic"/>
              <a:ea typeface="Century Gothic"/>
              <a:cs typeface="Century Gothic"/>
              <a:sym typeface="Century Gothic"/>
            </a:endParaRPr>
          </a:p>
          <a:p>
            <a:pPr indent="0" lvl="0" marL="0" rtl="0" algn="l">
              <a:lnSpc>
                <a:spcPct val="115000"/>
              </a:lnSpc>
              <a:spcBef>
                <a:spcPts val="1700"/>
              </a:spcBef>
              <a:spcAft>
                <a:spcPts val="170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p:txBody>
      </p:sp>
      <p:sp>
        <p:nvSpPr>
          <p:cNvPr id="422" name="Google Shape;422;g8bbfa7c4b1_1_652"/>
          <p:cNvSpPr txBox="1"/>
          <p:nvPr/>
        </p:nvSpPr>
        <p:spPr>
          <a:xfrm>
            <a:off x="6327726" y="1734300"/>
            <a:ext cx="5583900" cy="4279200"/>
          </a:xfrm>
          <a:prstGeom prst="rect">
            <a:avLst/>
          </a:prstGeom>
          <a:noFill/>
          <a:ln>
            <a:noFill/>
          </a:ln>
        </p:spPr>
        <p:txBody>
          <a:bodyPr anchorCtr="0" anchor="t" bIns="0" lIns="0" spcFirstLastPara="1" rIns="0" wrap="square" tIns="101600">
            <a:noAutofit/>
          </a:bodyPr>
          <a:lstStyle/>
          <a:p>
            <a:pPr indent="0" lvl="0" marL="0" rtl="0" algn="l">
              <a:lnSpc>
                <a:spcPct val="115000"/>
              </a:lnSpc>
              <a:spcBef>
                <a:spcPts val="0"/>
              </a:spcBef>
              <a:spcAft>
                <a:spcPts val="0"/>
              </a:spcAft>
              <a:buClr>
                <a:schemeClr val="dk1"/>
              </a:buClr>
              <a:buSzPts val="1100"/>
              <a:buFont typeface="Arial"/>
              <a:buNone/>
            </a:pPr>
            <a:r>
              <a:rPr lang="en-US" sz="1800">
                <a:solidFill>
                  <a:schemeClr val="dk1"/>
                </a:solidFill>
                <a:latin typeface="Century Gothic"/>
                <a:ea typeface="Century Gothic"/>
                <a:cs typeface="Century Gothic"/>
                <a:sym typeface="Century Gothic"/>
              </a:rPr>
              <a:t>Las Naciones Unidas son una organización internacional </a:t>
            </a:r>
            <a:r>
              <a:rPr b="1" lang="en-US" sz="1800">
                <a:solidFill>
                  <a:schemeClr val="accent1"/>
                </a:solidFill>
                <a:latin typeface="Century Gothic"/>
                <a:ea typeface="Century Gothic"/>
                <a:cs typeface="Century Gothic"/>
                <a:sym typeface="Century Gothic"/>
              </a:rPr>
              <a:t>fundada en 1945</a:t>
            </a:r>
            <a:r>
              <a:rPr lang="en-US" sz="1800">
                <a:solidFill>
                  <a:schemeClr val="dk1"/>
                </a:solidFill>
                <a:latin typeface="Century Gothic"/>
                <a:ea typeface="Century Gothic"/>
                <a:cs typeface="Century Gothic"/>
                <a:sym typeface="Century Gothic"/>
              </a:rPr>
              <a:t> después de la Segunda Guerra Mundial por </a:t>
            </a:r>
            <a:r>
              <a:rPr b="1" lang="en-US" sz="1800">
                <a:solidFill>
                  <a:schemeClr val="accent3"/>
                </a:solidFill>
                <a:latin typeface="Century Gothic"/>
                <a:ea typeface="Century Gothic"/>
                <a:cs typeface="Century Gothic"/>
                <a:sym typeface="Century Gothic"/>
              </a:rPr>
              <a:t>51 países comprometidos</a:t>
            </a:r>
            <a:r>
              <a:rPr lang="en-US" sz="1800">
                <a:solidFill>
                  <a:schemeClr val="dk1"/>
                </a:solidFill>
                <a:latin typeface="Century Gothic"/>
                <a:ea typeface="Century Gothic"/>
                <a:cs typeface="Century Gothic"/>
                <a:sym typeface="Century Gothic"/>
              </a:rPr>
              <a:t> a mantener la paz y la seguridad internacionales, desarrollar relaciones amistosas entre las naciones y promover el progreso social, mejores niveles de vida y derechos humanos.</a:t>
            </a:r>
            <a:endParaRPr sz="1800">
              <a:solidFill>
                <a:schemeClr val="dk1"/>
              </a:solidFill>
              <a:latin typeface="Century Gothic"/>
              <a:ea typeface="Century Gothic"/>
              <a:cs typeface="Century Gothic"/>
              <a:sym typeface="Century Gothic"/>
            </a:endParaRPr>
          </a:p>
          <a:p>
            <a:pPr indent="0" lvl="0" marL="0" rtl="0" algn="l">
              <a:lnSpc>
                <a:spcPct val="115000"/>
              </a:lnSpc>
              <a:spcBef>
                <a:spcPts val="1700"/>
              </a:spcBef>
              <a:spcAft>
                <a:spcPts val="0"/>
              </a:spcAft>
              <a:buClr>
                <a:schemeClr val="dk1"/>
              </a:buClr>
              <a:buSzPts val="1100"/>
              <a:buFont typeface="Arial"/>
              <a:buNone/>
            </a:pPr>
            <a:r>
              <a:rPr lang="en-US" sz="1800">
                <a:solidFill>
                  <a:schemeClr val="dk1"/>
                </a:solidFill>
                <a:latin typeface="Century Gothic"/>
                <a:ea typeface="Century Gothic"/>
                <a:cs typeface="Century Gothic"/>
                <a:sym typeface="Century Gothic"/>
              </a:rPr>
              <a:t>Debido a su carácter internacional único y los poderes conferidos a su Carta fundacional, la Organización puede tomar medidas sobre una amplia gama de cuestiones y proporcionar un foro para que sus </a:t>
            </a:r>
            <a:r>
              <a:rPr b="1" lang="en-US" sz="1800">
                <a:solidFill>
                  <a:schemeClr val="accent1"/>
                </a:solidFill>
                <a:latin typeface="Century Gothic"/>
                <a:ea typeface="Century Gothic"/>
                <a:cs typeface="Century Gothic"/>
                <a:sym typeface="Century Gothic"/>
              </a:rPr>
              <a:t>193 Estados Miembros</a:t>
            </a:r>
            <a:r>
              <a:rPr lang="en-US" sz="1800">
                <a:solidFill>
                  <a:schemeClr val="dk1"/>
                </a:solidFill>
                <a:latin typeface="Century Gothic"/>
                <a:ea typeface="Century Gothic"/>
                <a:cs typeface="Century Gothic"/>
                <a:sym typeface="Century Gothic"/>
              </a:rPr>
              <a:t> expresen sus puntos de vista, a través de la Asamblea General, el Consejo de Seguridad , el Consejo Económico y Social y otros órganos y comités.</a:t>
            </a:r>
            <a:endParaRPr sz="1800">
              <a:solidFill>
                <a:schemeClr val="dk1"/>
              </a:solidFill>
              <a:latin typeface="Century Gothic"/>
              <a:ea typeface="Century Gothic"/>
              <a:cs typeface="Century Gothic"/>
              <a:sym typeface="Century Gothic"/>
            </a:endParaRPr>
          </a:p>
          <a:p>
            <a:pPr indent="0" lvl="0" marL="0" rtl="0" algn="l">
              <a:lnSpc>
                <a:spcPct val="115000"/>
              </a:lnSpc>
              <a:spcBef>
                <a:spcPts val="1700"/>
              </a:spcBef>
              <a:spcAft>
                <a:spcPts val="0"/>
              </a:spcAft>
              <a:buSzPts val="1100"/>
              <a:buNone/>
            </a:pPr>
            <a:r>
              <a:t/>
            </a:r>
            <a:endParaRPr sz="1800">
              <a:solidFill>
                <a:schemeClr val="dk1"/>
              </a:solidFill>
              <a:latin typeface="Century Gothic"/>
              <a:ea typeface="Century Gothic"/>
              <a:cs typeface="Century Gothic"/>
              <a:sym typeface="Century Gothic"/>
            </a:endParaRPr>
          </a:p>
          <a:p>
            <a:pPr indent="0" lvl="0" marL="0" rtl="0" algn="l">
              <a:lnSpc>
                <a:spcPct val="115000"/>
              </a:lnSpc>
              <a:spcBef>
                <a:spcPts val="1700"/>
              </a:spcBef>
              <a:spcAft>
                <a:spcPts val="1700"/>
              </a:spcAft>
              <a:buClr>
                <a:schemeClr val="dk1"/>
              </a:buClr>
              <a:buSzPts val="1100"/>
              <a:buFont typeface="Arial"/>
              <a:buNone/>
            </a:pPr>
            <a:r>
              <a:t/>
            </a:r>
            <a:endParaRPr sz="1800">
              <a:solidFill>
                <a:schemeClr val="dk1"/>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6" name="Shape 426"/>
        <p:cNvGrpSpPr/>
        <p:nvPr/>
      </p:nvGrpSpPr>
      <p:grpSpPr>
        <a:xfrm>
          <a:off x="0" y="0"/>
          <a:ext cx="0" cy="0"/>
          <a:chOff x="0" y="0"/>
          <a:chExt cx="0" cy="0"/>
        </a:xfrm>
      </p:grpSpPr>
      <p:sp>
        <p:nvSpPr>
          <p:cNvPr id="427" name="Google Shape;427;g8bbfa7c4b1_1_808"/>
          <p:cNvSpPr txBox="1"/>
          <p:nvPr>
            <p:ph type="title"/>
          </p:nvPr>
        </p:nvSpPr>
        <p:spPr>
          <a:xfrm>
            <a:off x="6273801" y="695706"/>
            <a:ext cx="5153400" cy="635700"/>
          </a:xfrm>
          <a:prstGeom prst="rect">
            <a:avLst/>
          </a:prstGeom>
          <a:noFill/>
          <a:ln>
            <a:noFill/>
          </a:ln>
        </p:spPr>
        <p:txBody>
          <a:bodyPr anchorCtr="0" anchor="ctr" bIns="0" lIns="0" spcFirstLastPara="1" rIns="0" wrap="square" tIns="13325">
            <a:noAutofit/>
          </a:bodyPr>
          <a:lstStyle/>
          <a:p>
            <a:pPr indent="0" lvl="0" marL="12700" rtl="0" algn="r">
              <a:lnSpc>
                <a:spcPct val="100000"/>
              </a:lnSpc>
              <a:spcBef>
                <a:spcPts val="0"/>
              </a:spcBef>
              <a:spcAft>
                <a:spcPts val="0"/>
              </a:spcAft>
              <a:buClr>
                <a:srgbClr val="2264C8"/>
              </a:buClr>
              <a:buSzPts val="4000"/>
              <a:buFont typeface="Century Gothic"/>
              <a:buNone/>
            </a:pPr>
            <a:r>
              <a:rPr b="1" lang="en-US">
                <a:solidFill>
                  <a:srgbClr val="2264C8"/>
                </a:solidFill>
              </a:rPr>
              <a:t>THE UN CHARTER:</a:t>
            </a:r>
            <a:endParaRPr/>
          </a:p>
        </p:txBody>
      </p:sp>
      <p:sp>
        <p:nvSpPr>
          <p:cNvPr id="428" name="Google Shape;428;g8bbfa7c4b1_1_808"/>
          <p:cNvSpPr txBox="1"/>
          <p:nvPr/>
        </p:nvSpPr>
        <p:spPr>
          <a:xfrm>
            <a:off x="764540" y="1734311"/>
            <a:ext cx="10554900" cy="4279200"/>
          </a:xfrm>
          <a:prstGeom prst="rect">
            <a:avLst/>
          </a:prstGeom>
          <a:noFill/>
          <a:ln>
            <a:noFill/>
          </a:ln>
        </p:spPr>
        <p:txBody>
          <a:bodyPr anchorCtr="0" anchor="t" bIns="0" lIns="0" spcFirstLastPara="1" rIns="0" wrap="square" tIns="101600">
            <a:noAutofit/>
          </a:bodyPr>
          <a:lstStyle/>
          <a:p>
            <a:pPr indent="0" lvl="0" marL="12700" marR="0" rtl="0" algn="l">
              <a:lnSpc>
                <a:spcPct val="100000"/>
              </a:lnSpc>
              <a:spcBef>
                <a:spcPts val="0"/>
              </a:spcBef>
              <a:spcAft>
                <a:spcPts val="0"/>
              </a:spcAft>
              <a:buNone/>
            </a:pPr>
            <a:r>
              <a:rPr b="1" lang="en-US" sz="2400">
                <a:solidFill>
                  <a:srgbClr val="F63790"/>
                </a:solidFill>
                <a:latin typeface="Century Gothic"/>
                <a:ea typeface="Century Gothic"/>
                <a:cs typeface="Century Gothic"/>
                <a:sym typeface="Century Gothic"/>
              </a:rPr>
              <a:t>WE, THE </a:t>
            </a:r>
            <a:r>
              <a:rPr b="1" lang="en-US" sz="2400" u="sng">
                <a:solidFill>
                  <a:srgbClr val="F63790"/>
                </a:solidFill>
                <a:latin typeface="Century Gothic"/>
                <a:ea typeface="Century Gothic"/>
                <a:cs typeface="Century Gothic"/>
                <a:sym typeface="Century Gothic"/>
              </a:rPr>
              <a:t>PEOPLES</a:t>
            </a:r>
            <a:r>
              <a:rPr b="1" lang="en-US" sz="2400">
                <a:solidFill>
                  <a:srgbClr val="F63790"/>
                </a:solidFill>
                <a:latin typeface="Century Gothic"/>
                <a:ea typeface="Century Gothic"/>
                <a:cs typeface="Century Gothic"/>
                <a:sym typeface="Century Gothic"/>
              </a:rPr>
              <a:t> OF THE UNITED NATIONS, DETERMINED</a:t>
            </a:r>
            <a:endParaRPr sz="2400">
              <a:solidFill>
                <a:srgbClr val="F63790"/>
              </a:solidFill>
              <a:latin typeface="Century Gothic"/>
              <a:ea typeface="Century Gothic"/>
              <a:cs typeface="Century Gothic"/>
              <a:sym typeface="Century Gothic"/>
            </a:endParaRPr>
          </a:p>
          <a:p>
            <a:pPr indent="-228600" lvl="0" marL="241300" marR="5080" rtl="0" algn="l">
              <a:lnSpc>
                <a:spcPct val="107916"/>
              </a:lnSpc>
              <a:spcBef>
                <a:spcPts val="1030"/>
              </a:spcBef>
              <a:spcAft>
                <a:spcPts val="0"/>
              </a:spcAft>
              <a:buClr>
                <a:schemeClr val="dk1"/>
              </a:buClr>
              <a:buSzPts val="2400"/>
              <a:buFont typeface="Arial"/>
              <a:buChar char="•"/>
            </a:pPr>
            <a:r>
              <a:rPr lang="en-US" sz="2400">
                <a:solidFill>
                  <a:schemeClr val="dk1"/>
                </a:solidFill>
                <a:latin typeface="Century Gothic"/>
                <a:ea typeface="Century Gothic"/>
                <a:cs typeface="Century Gothic"/>
                <a:sym typeface="Century Gothic"/>
              </a:rPr>
              <a:t>to </a:t>
            </a:r>
            <a:r>
              <a:rPr b="1" lang="en-US" sz="2400">
                <a:solidFill>
                  <a:srgbClr val="F63790"/>
                </a:solidFill>
                <a:latin typeface="Century Gothic"/>
                <a:ea typeface="Century Gothic"/>
                <a:cs typeface="Century Gothic"/>
                <a:sym typeface="Century Gothic"/>
              </a:rPr>
              <a:t>save succeeding generations from the scourge of war</a:t>
            </a:r>
            <a:r>
              <a:rPr lang="en-US" sz="2400">
                <a:solidFill>
                  <a:schemeClr val="dk1"/>
                </a:solidFill>
                <a:latin typeface="Century Gothic"/>
                <a:ea typeface="Century Gothic"/>
                <a:cs typeface="Century Gothic"/>
                <a:sym typeface="Century Gothic"/>
              </a:rPr>
              <a:t>, which twice  in our lifetime has brought untold sorrow to mankind, and</a:t>
            </a:r>
            <a:endParaRPr sz="2400">
              <a:solidFill>
                <a:schemeClr val="dk1"/>
              </a:solidFill>
              <a:latin typeface="Century Gothic"/>
              <a:ea typeface="Century Gothic"/>
              <a:cs typeface="Century Gothic"/>
              <a:sym typeface="Century Gothic"/>
            </a:endParaRPr>
          </a:p>
          <a:p>
            <a:pPr indent="-228600" lvl="0" marL="241300" marR="112395" rtl="0" algn="l">
              <a:lnSpc>
                <a:spcPct val="90000"/>
              </a:lnSpc>
              <a:spcBef>
                <a:spcPts val="965"/>
              </a:spcBef>
              <a:spcAft>
                <a:spcPts val="0"/>
              </a:spcAft>
              <a:buClr>
                <a:schemeClr val="dk1"/>
              </a:buClr>
              <a:buSzPts val="2400"/>
              <a:buFont typeface="Arial"/>
              <a:buChar char="•"/>
            </a:pPr>
            <a:r>
              <a:rPr lang="en-US" sz="2400">
                <a:solidFill>
                  <a:schemeClr val="dk1"/>
                </a:solidFill>
                <a:latin typeface="Century Gothic"/>
                <a:ea typeface="Century Gothic"/>
                <a:cs typeface="Century Gothic"/>
                <a:sym typeface="Century Gothic"/>
              </a:rPr>
              <a:t>to </a:t>
            </a:r>
            <a:r>
              <a:rPr b="1" lang="en-US" sz="2400">
                <a:solidFill>
                  <a:srgbClr val="F63790"/>
                </a:solidFill>
                <a:latin typeface="Century Gothic"/>
                <a:ea typeface="Century Gothic"/>
                <a:cs typeface="Century Gothic"/>
                <a:sym typeface="Century Gothic"/>
              </a:rPr>
              <a:t>reaffirm faith </a:t>
            </a:r>
            <a:r>
              <a:rPr lang="en-US" sz="2400">
                <a:solidFill>
                  <a:schemeClr val="dk1"/>
                </a:solidFill>
                <a:latin typeface="Century Gothic"/>
                <a:ea typeface="Century Gothic"/>
                <a:cs typeface="Century Gothic"/>
                <a:sym typeface="Century Gothic"/>
              </a:rPr>
              <a:t>in fundamental human rights, in the </a:t>
            </a:r>
            <a:r>
              <a:rPr b="1" lang="en-US" sz="2400">
                <a:solidFill>
                  <a:srgbClr val="F63790"/>
                </a:solidFill>
                <a:latin typeface="Century Gothic"/>
                <a:ea typeface="Century Gothic"/>
                <a:cs typeface="Century Gothic"/>
                <a:sym typeface="Century Gothic"/>
              </a:rPr>
              <a:t>dignity and worth  of the human person</a:t>
            </a:r>
            <a:r>
              <a:rPr lang="en-US" sz="2400">
                <a:solidFill>
                  <a:srgbClr val="F63790"/>
                </a:solidFill>
                <a:latin typeface="Century Gothic"/>
                <a:ea typeface="Century Gothic"/>
                <a:cs typeface="Century Gothic"/>
                <a:sym typeface="Century Gothic"/>
              </a:rPr>
              <a:t>,</a:t>
            </a:r>
            <a:r>
              <a:rPr lang="en-US" sz="2400">
                <a:solidFill>
                  <a:schemeClr val="dk1"/>
                </a:solidFill>
                <a:latin typeface="Century Gothic"/>
                <a:ea typeface="Century Gothic"/>
                <a:cs typeface="Century Gothic"/>
                <a:sym typeface="Century Gothic"/>
              </a:rPr>
              <a:t> in the equal rights of men and women and of  nations large and small, and</a:t>
            </a:r>
            <a:endParaRPr sz="2400">
              <a:solidFill>
                <a:schemeClr val="dk1"/>
              </a:solidFill>
              <a:latin typeface="Century Gothic"/>
              <a:ea typeface="Century Gothic"/>
              <a:cs typeface="Century Gothic"/>
              <a:sym typeface="Century Gothic"/>
            </a:endParaRPr>
          </a:p>
          <a:p>
            <a:pPr indent="-228600" lvl="0" marL="241300" marR="90805" rtl="0" algn="l">
              <a:lnSpc>
                <a:spcPct val="89900"/>
              </a:lnSpc>
              <a:spcBef>
                <a:spcPts val="1005"/>
              </a:spcBef>
              <a:spcAft>
                <a:spcPts val="0"/>
              </a:spcAft>
              <a:buClr>
                <a:schemeClr val="dk1"/>
              </a:buClr>
              <a:buSzPts val="2400"/>
              <a:buFont typeface="Arial"/>
              <a:buChar char="•"/>
            </a:pPr>
            <a:r>
              <a:rPr lang="en-US" sz="2400">
                <a:solidFill>
                  <a:schemeClr val="dk1"/>
                </a:solidFill>
                <a:latin typeface="Century Gothic"/>
                <a:ea typeface="Century Gothic"/>
                <a:cs typeface="Century Gothic"/>
                <a:sym typeface="Century Gothic"/>
              </a:rPr>
              <a:t>to </a:t>
            </a:r>
            <a:r>
              <a:rPr b="1" lang="en-US" sz="2400">
                <a:solidFill>
                  <a:srgbClr val="F63790"/>
                </a:solidFill>
                <a:latin typeface="Century Gothic"/>
                <a:ea typeface="Century Gothic"/>
                <a:cs typeface="Century Gothic"/>
                <a:sym typeface="Century Gothic"/>
              </a:rPr>
              <a:t>establish </a:t>
            </a:r>
            <a:r>
              <a:rPr lang="en-US" sz="2400">
                <a:solidFill>
                  <a:schemeClr val="dk1"/>
                </a:solidFill>
                <a:latin typeface="Century Gothic"/>
                <a:ea typeface="Century Gothic"/>
                <a:cs typeface="Century Gothic"/>
                <a:sym typeface="Century Gothic"/>
              </a:rPr>
              <a:t>conditions under which </a:t>
            </a:r>
            <a:r>
              <a:rPr b="1" lang="en-US" sz="2400">
                <a:solidFill>
                  <a:srgbClr val="F63790"/>
                </a:solidFill>
                <a:latin typeface="Century Gothic"/>
                <a:ea typeface="Century Gothic"/>
                <a:cs typeface="Century Gothic"/>
                <a:sym typeface="Century Gothic"/>
              </a:rPr>
              <a:t>justice</a:t>
            </a:r>
            <a:r>
              <a:rPr b="1" lang="en-US" sz="2400">
                <a:solidFill>
                  <a:schemeClr val="dk1"/>
                </a:solidFill>
                <a:latin typeface="Century Gothic"/>
                <a:ea typeface="Century Gothic"/>
                <a:cs typeface="Century Gothic"/>
                <a:sym typeface="Century Gothic"/>
              </a:rPr>
              <a:t> </a:t>
            </a:r>
            <a:r>
              <a:rPr lang="en-US" sz="2400">
                <a:solidFill>
                  <a:schemeClr val="dk1"/>
                </a:solidFill>
                <a:latin typeface="Century Gothic"/>
                <a:ea typeface="Century Gothic"/>
                <a:cs typeface="Century Gothic"/>
                <a:sym typeface="Century Gothic"/>
              </a:rPr>
              <a:t>and respect for the  obligations arising from treaties and other sources of international law  can be maintained, and</a:t>
            </a:r>
            <a:endParaRPr sz="2400">
              <a:solidFill>
                <a:schemeClr val="dk1"/>
              </a:solidFill>
              <a:latin typeface="Century Gothic"/>
              <a:ea typeface="Century Gothic"/>
              <a:cs typeface="Century Gothic"/>
              <a:sym typeface="Century Gothic"/>
            </a:endParaRPr>
          </a:p>
          <a:p>
            <a:pPr indent="-228600" lvl="0" marL="241300" marR="1036318" rtl="0" algn="l">
              <a:lnSpc>
                <a:spcPct val="107916"/>
              </a:lnSpc>
              <a:spcBef>
                <a:spcPts val="1045"/>
              </a:spcBef>
              <a:spcAft>
                <a:spcPts val="0"/>
              </a:spcAft>
              <a:buClr>
                <a:schemeClr val="dk1"/>
              </a:buClr>
              <a:buSzPts val="2400"/>
              <a:buFont typeface="Arial"/>
              <a:buChar char="•"/>
            </a:pPr>
            <a:r>
              <a:rPr lang="en-US" sz="2400">
                <a:solidFill>
                  <a:schemeClr val="dk1"/>
                </a:solidFill>
                <a:latin typeface="Century Gothic"/>
                <a:ea typeface="Century Gothic"/>
                <a:cs typeface="Century Gothic"/>
                <a:sym typeface="Century Gothic"/>
              </a:rPr>
              <a:t>to promote social progress and </a:t>
            </a:r>
            <a:r>
              <a:rPr b="1" lang="en-US" sz="2400">
                <a:solidFill>
                  <a:srgbClr val="F63790"/>
                </a:solidFill>
                <a:latin typeface="Century Gothic"/>
                <a:ea typeface="Century Gothic"/>
                <a:cs typeface="Century Gothic"/>
                <a:sym typeface="Century Gothic"/>
              </a:rPr>
              <a:t>better standards of life in larger  freedom</a:t>
            </a:r>
            <a:r>
              <a:rPr lang="en-US" sz="2400">
                <a:solidFill>
                  <a:srgbClr val="F63790"/>
                </a:solidFill>
                <a:latin typeface="Century Gothic"/>
                <a:ea typeface="Century Gothic"/>
                <a:cs typeface="Century Gothic"/>
                <a:sym typeface="Century Gothic"/>
              </a:rPr>
              <a:t>,</a:t>
            </a:r>
            <a:endParaRPr sz="2400">
              <a:solidFill>
                <a:srgbClr val="F63790"/>
              </a:solidFill>
              <a:latin typeface="Century Gothic"/>
              <a:ea typeface="Century Gothic"/>
              <a:cs typeface="Century Gothic"/>
              <a:sym typeface="Century Gothic"/>
            </a:endParaRPr>
          </a:p>
        </p:txBody>
      </p:sp>
      <p:pic>
        <p:nvPicPr>
          <p:cNvPr descr="C2-HD-BTM.png" id="429" name="Google Shape;429;g8bbfa7c4b1_1_808"/>
          <p:cNvPicPr preferRelativeResize="0"/>
          <p:nvPr/>
        </p:nvPicPr>
        <p:blipFill rotWithShape="1">
          <a:blip r:embed="rId3">
            <a:alphaModFix/>
          </a:blip>
          <a:srcRect b="0" l="0" r="0" t="0"/>
          <a:stretch/>
        </p:blipFill>
        <p:spPr>
          <a:xfrm>
            <a:off x="0" y="6094400"/>
            <a:ext cx="12192000" cy="7636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3" name="Shape 433"/>
        <p:cNvGrpSpPr/>
        <p:nvPr/>
      </p:nvGrpSpPr>
      <p:grpSpPr>
        <a:xfrm>
          <a:off x="0" y="0"/>
          <a:ext cx="0" cy="0"/>
          <a:chOff x="0" y="0"/>
          <a:chExt cx="0" cy="0"/>
        </a:xfrm>
      </p:grpSpPr>
      <p:sp>
        <p:nvSpPr>
          <p:cNvPr id="434" name="Google Shape;434;p18"/>
          <p:cNvSpPr txBox="1"/>
          <p:nvPr>
            <p:ph type="title"/>
          </p:nvPr>
        </p:nvSpPr>
        <p:spPr>
          <a:xfrm>
            <a:off x="3642852" y="147992"/>
            <a:ext cx="7784100" cy="1121400"/>
          </a:xfrm>
          <a:prstGeom prst="rect">
            <a:avLst/>
          </a:prstGeom>
          <a:noFill/>
          <a:ln>
            <a:noFill/>
          </a:ln>
        </p:spPr>
        <p:txBody>
          <a:bodyPr anchorCtr="0" anchor="ctr" bIns="0" lIns="0" spcFirstLastPara="1" rIns="0" wrap="square" tIns="13325">
            <a:spAutoFit/>
          </a:bodyPr>
          <a:lstStyle/>
          <a:p>
            <a:pPr indent="0" lvl="0" marL="12700" rtl="0" algn="r">
              <a:lnSpc>
                <a:spcPct val="100000"/>
              </a:lnSpc>
              <a:spcBef>
                <a:spcPts val="0"/>
              </a:spcBef>
              <a:spcAft>
                <a:spcPts val="0"/>
              </a:spcAft>
              <a:buClr>
                <a:srgbClr val="2264C8"/>
              </a:buClr>
              <a:buSzPts val="4000"/>
              <a:buFont typeface="Century Gothic"/>
              <a:buNone/>
            </a:pPr>
            <a:br>
              <a:rPr b="1" lang="en-US">
                <a:solidFill>
                  <a:srgbClr val="2264C8"/>
                </a:solidFill>
              </a:rPr>
            </a:br>
            <a:r>
              <a:rPr b="1" lang="en-US" sz="3200">
                <a:solidFill>
                  <a:srgbClr val="2264C8"/>
                </a:solidFill>
              </a:rPr>
              <a:t>LA CARTA DE LAS NACIONES UNIDAS: </a:t>
            </a:r>
            <a:endParaRPr b="1">
              <a:solidFill>
                <a:srgbClr val="2264C8"/>
              </a:solidFill>
            </a:endParaRPr>
          </a:p>
        </p:txBody>
      </p:sp>
      <p:sp>
        <p:nvSpPr>
          <p:cNvPr id="435" name="Google Shape;435;p18"/>
          <p:cNvSpPr txBox="1"/>
          <p:nvPr/>
        </p:nvSpPr>
        <p:spPr>
          <a:xfrm>
            <a:off x="736614" y="1359761"/>
            <a:ext cx="10989900" cy="4734600"/>
          </a:xfrm>
          <a:prstGeom prst="rect">
            <a:avLst/>
          </a:prstGeom>
          <a:noFill/>
          <a:ln>
            <a:noFill/>
          </a:ln>
        </p:spPr>
        <p:txBody>
          <a:bodyPr anchorCtr="0" anchor="t" bIns="0" lIns="0" spcFirstLastPara="1" rIns="0" wrap="square" tIns="101600">
            <a:spAutoFit/>
          </a:bodyPr>
          <a:lstStyle/>
          <a:p>
            <a:pPr indent="0" lvl="0" marL="12700" marR="0" rtl="0" algn="l">
              <a:lnSpc>
                <a:spcPct val="100000"/>
              </a:lnSpc>
              <a:spcBef>
                <a:spcPts val="0"/>
              </a:spcBef>
              <a:spcAft>
                <a:spcPts val="0"/>
              </a:spcAft>
              <a:buNone/>
            </a:pPr>
            <a:r>
              <a:rPr b="1" lang="en-US" sz="2400">
                <a:solidFill>
                  <a:srgbClr val="F63790"/>
                </a:solidFill>
                <a:latin typeface="Century Gothic"/>
                <a:ea typeface="Century Gothic"/>
                <a:cs typeface="Century Gothic"/>
                <a:sym typeface="Century Gothic"/>
              </a:rPr>
              <a:t>NOSOTROS, LOS PUEBLOS DE LAS NACIONES UNIDAS, DETERMINAMOS</a:t>
            </a:r>
            <a:endParaRPr/>
          </a:p>
          <a:p>
            <a:pPr indent="-342900" lvl="0" marL="355600" marR="0" rtl="0" algn="l">
              <a:lnSpc>
                <a:spcPct val="100000"/>
              </a:lnSpc>
              <a:spcBef>
                <a:spcPts val="800"/>
              </a:spcBef>
              <a:spcAft>
                <a:spcPts val="0"/>
              </a:spcAft>
              <a:buClr>
                <a:schemeClr val="dk1"/>
              </a:buClr>
              <a:buSzPts val="2400"/>
              <a:buFont typeface="Arial"/>
              <a:buChar char="•"/>
            </a:pPr>
            <a:r>
              <a:rPr lang="en-US" sz="2400">
                <a:solidFill>
                  <a:schemeClr val="dk1"/>
                </a:solidFill>
                <a:latin typeface="Century Gothic"/>
                <a:ea typeface="Century Gothic"/>
                <a:cs typeface="Century Gothic"/>
                <a:sym typeface="Century Gothic"/>
              </a:rPr>
              <a:t>para salvar a las generaciones venideras del flagelo de la guerra, que dos veces en nuestra vida ha traído un dolor incalculable a la humanidad, y</a:t>
            </a:r>
            <a:endParaRPr/>
          </a:p>
          <a:p>
            <a:pPr indent="-228600" lvl="0" marL="241300" marR="5080" rtl="0" algn="l">
              <a:lnSpc>
                <a:spcPct val="107916"/>
              </a:lnSpc>
              <a:spcBef>
                <a:spcPts val="1030"/>
              </a:spcBef>
              <a:spcAft>
                <a:spcPts val="0"/>
              </a:spcAft>
              <a:buClr>
                <a:schemeClr val="dk1"/>
              </a:buClr>
              <a:buSzPts val="2400"/>
              <a:buFont typeface="Arial"/>
              <a:buChar char="•"/>
            </a:pPr>
            <a:r>
              <a:rPr lang="en-US" sz="2400">
                <a:solidFill>
                  <a:schemeClr val="dk1"/>
                </a:solidFill>
                <a:latin typeface="Century Gothic"/>
                <a:ea typeface="Century Gothic"/>
                <a:cs typeface="Century Gothic"/>
                <a:sym typeface="Century Gothic"/>
              </a:rPr>
              <a:t>reafirmar la fe en los derechos humanos fundamentales, en la dignidad y el valor de la persona humana, en la igualdad de derechos de hombres y mujeres y de naciones grandes y pequeñas, y</a:t>
            </a:r>
            <a:endParaRPr/>
          </a:p>
          <a:p>
            <a:pPr indent="-228600" lvl="0" marL="241300" marR="5080" rtl="0" algn="l">
              <a:lnSpc>
                <a:spcPct val="107916"/>
              </a:lnSpc>
              <a:spcBef>
                <a:spcPts val="1030"/>
              </a:spcBef>
              <a:spcAft>
                <a:spcPts val="0"/>
              </a:spcAft>
              <a:buClr>
                <a:schemeClr val="dk1"/>
              </a:buClr>
              <a:buSzPts val="2400"/>
              <a:buFont typeface="Arial"/>
              <a:buChar char="•"/>
            </a:pPr>
            <a:r>
              <a:rPr lang="en-US" sz="2400">
                <a:solidFill>
                  <a:schemeClr val="dk1"/>
                </a:solidFill>
                <a:latin typeface="Century Gothic"/>
                <a:ea typeface="Century Gothic"/>
                <a:cs typeface="Century Gothic"/>
                <a:sym typeface="Century Gothic"/>
              </a:rPr>
              <a:t>establecer condiciones en las que se pueda mantener la justicia y el respeto de las obligaciones derivadas de los tratados y otras fuentes de derecho internacional, y</a:t>
            </a:r>
            <a:endParaRPr/>
          </a:p>
          <a:p>
            <a:pPr indent="-228600" lvl="0" marL="241300" marR="5080" rtl="0" algn="l">
              <a:lnSpc>
                <a:spcPct val="107916"/>
              </a:lnSpc>
              <a:spcBef>
                <a:spcPts val="1030"/>
              </a:spcBef>
              <a:spcAft>
                <a:spcPts val="0"/>
              </a:spcAft>
              <a:buClr>
                <a:schemeClr val="dk1"/>
              </a:buClr>
              <a:buSzPts val="2400"/>
              <a:buFont typeface="Arial"/>
              <a:buChar char="•"/>
            </a:pPr>
            <a:r>
              <a:rPr lang="en-US" sz="2400">
                <a:solidFill>
                  <a:schemeClr val="dk1"/>
                </a:solidFill>
                <a:latin typeface="Century Gothic"/>
                <a:ea typeface="Century Gothic"/>
                <a:cs typeface="Century Gothic"/>
                <a:sym typeface="Century Gothic"/>
              </a:rPr>
              <a:t>promover el progreso social y mejores estándares de vida en mayor libertad,</a:t>
            </a:r>
            <a:endParaRPr sz="2400">
              <a:solidFill>
                <a:srgbClr val="F63790"/>
              </a:solidFill>
              <a:latin typeface="Century Gothic"/>
              <a:ea typeface="Century Gothic"/>
              <a:cs typeface="Century Gothic"/>
              <a:sym typeface="Century Gothic"/>
            </a:endParaRPr>
          </a:p>
        </p:txBody>
      </p:sp>
      <p:pic>
        <p:nvPicPr>
          <p:cNvPr descr="C2-HD-BTM.png" id="436" name="Google Shape;436;p18"/>
          <p:cNvPicPr preferRelativeResize="0"/>
          <p:nvPr/>
        </p:nvPicPr>
        <p:blipFill rotWithShape="1">
          <a:blip r:embed="rId3">
            <a:alphaModFix/>
          </a:blip>
          <a:srcRect b="0" l="0" r="0" t="0"/>
          <a:stretch/>
        </p:blipFill>
        <p:spPr>
          <a:xfrm>
            <a:off x="0" y="6094400"/>
            <a:ext cx="12192000" cy="7636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0" name="Shape 440"/>
        <p:cNvGrpSpPr/>
        <p:nvPr/>
      </p:nvGrpSpPr>
      <p:grpSpPr>
        <a:xfrm>
          <a:off x="0" y="0"/>
          <a:ext cx="0" cy="0"/>
          <a:chOff x="0" y="0"/>
          <a:chExt cx="0" cy="0"/>
        </a:xfrm>
      </p:grpSpPr>
      <p:sp>
        <p:nvSpPr>
          <p:cNvPr id="441" name="Google Shape;441;g8bbfa7c4b1_1_1127"/>
          <p:cNvSpPr txBox="1"/>
          <p:nvPr>
            <p:ph type="title"/>
          </p:nvPr>
        </p:nvSpPr>
        <p:spPr>
          <a:xfrm>
            <a:off x="4292600" y="1057475"/>
            <a:ext cx="7133700" cy="628500"/>
          </a:xfrm>
          <a:prstGeom prst="rect">
            <a:avLst/>
          </a:prstGeom>
          <a:noFill/>
          <a:ln>
            <a:noFill/>
          </a:ln>
        </p:spPr>
        <p:txBody>
          <a:bodyPr anchorCtr="0" anchor="ctr" bIns="0" lIns="0" spcFirstLastPara="1" rIns="0" wrap="square" tIns="12700">
            <a:noAutofit/>
          </a:bodyPr>
          <a:lstStyle/>
          <a:p>
            <a:pPr indent="0" lvl="0" marL="12700" rtl="0" algn="r">
              <a:lnSpc>
                <a:spcPct val="100000"/>
              </a:lnSpc>
              <a:spcBef>
                <a:spcPts val="0"/>
              </a:spcBef>
              <a:spcAft>
                <a:spcPts val="0"/>
              </a:spcAft>
              <a:buClr>
                <a:srgbClr val="2264C8"/>
              </a:buClr>
              <a:buSzPts val="4000"/>
              <a:buFont typeface="Century Gothic"/>
              <a:buNone/>
            </a:pPr>
            <a:r>
              <a:rPr b="1" lang="en-US">
                <a:solidFill>
                  <a:srgbClr val="2264C8"/>
                </a:solidFill>
              </a:rPr>
              <a:t>THE POLITICAL IS SPIRITUAL</a:t>
            </a:r>
            <a:endParaRPr/>
          </a:p>
        </p:txBody>
      </p:sp>
      <p:pic>
        <p:nvPicPr>
          <p:cNvPr descr="C2-HD-BTM.png" id="442" name="Google Shape;442;g8bbfa7c4b1_1_1127"/>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sp>
        <p:nvSpPr>
          <p:cNvPr id="443" name="Google Shape;443;g8bbfa7c4b1_1_1127"/>
          <p:cNvSpPr txBox="1"/>
          <p:nvPr/>
        </p:nvSpPr>
        <p:spPr>
          <a:xfrm>
            <a:off x="712089" y="1952425"/>
            <a:ext cx="10612800" cy="3895200"/>
          </a:xfrm>
          <a:prstGeom prst="rect">
            <a:avLst/>
          </a:prstGeom>
          <a:noFill/>
          <a:ln>
            <a:noFill/>
          </a:ln>
        </p:spPr>
        <p:txBody>
          <a:bodyPr anchorCtr="0" anchor="t" bIns="0" lIns="0" spcFirstLastPara="1" rIns="0" wrap="square" tIns="12050">
            <a:noAutofit/>
          </a:bodyPr>
          <a:lstStyle/>
          <a:p>
            <a:pPr indent="0" lvl="0" marL="12700" marR="0" rtl="0" algn="l">
              <a:lnSpc>
                <a:spcPct val="114062"/>
              </a:lnSpc>
              <a:spcBef>
                <a:spcPts val="0"/>
              </a:spcBef>
              <a:spcAft>
                <a:spcPts val="0"/>
              </a:spcAft>
              <a:buNone/>
            </a:pPr>
            <a:r>
              <a:rPr lang="en-US" sz="2800">
                <a:solidFill>
                  <a:schemeClr val="dk1"/>
                </a:solidFill>
                <a:latin typeface="Century Gothic"/>
                <a:ea typeface="Century Gothic"/>
                <a:cs typeface="Century Gothic"/>
                <a:sym typeface="Century Gothic"/>
              </a:rPr>
              <a:t>“</a:t>
            </a:r>
            <a:r>
              <a:rPr lang="en-US" sz="3200">
                <a:solidFill>
                  <a:schemeClr val="dk1"/>
                </a:solidFill>
                <a:latin typeface="Century Gothic"/>
                <a:ea typeface="Century Gothic"/>
                <a:cs typeface="Century Gothic"/>
                <a:sym typeface="Century Gothic"/>
              </a:rPr>
              <a:t>It is important to realize that there is an element of</a:t>
            </a:r>
            <a:endParaRPr sz="3200">
              <a:solidFill>
                <a:schemeClr val="dk1"/>
              </a:solidFill>
              <a:latin typeface="Century Gothic"/>
              <a:ea typeface="Century Gothic"/>
              <a:cs typeface="Century Gothic"/>
              <a:sym typeface="Century Gothic"/>
            </a:endParaRPr>
          </a:p>
          <a:p>
            <a:pPr indent="0" lvl="0" marL="12700" marR="0" rtl="0" algn="l">
              <a:lnSpc>
                <a:spcPct val="114062"/>
              </a:lnSpc>
              <a:spcBef>
                <a:spcPts val="0"/>
              </a:spcBef>
              <a:spcAft>
                <a:spcPts val="0"/>
              </a:spcAft>
              <a:buNone/>
            </a:pPr>
            <a:r>
              <a:rPr lang="en-US" sz="3200">
                <a:solidFill>
                  <a:schemeClr val="dk1"/>
                </a:solidFill>
                <a:latin typeface="Century Gothic"/>
                <a:ea typeface="Century Gothic"/>
                <a:cs typeface="Century Gothic"/>
                <a:sym typeface="Century Gothic"/>
              </a:rPr>
              <a:t>spirituality needed in what we do…</a:t>
            </a:r>
            <a:endParaRPr sz="3200">
              <a:solidFill>
                <a:schemeClr val="dk1"/>
              </a:solidFill>
              <a:latin typeface="Century Gothic"/>
              <a:ea typeface="Century Gothic"/>
              <a:cs typeface="Century Gothic"/>
              <a:sym typeface="Century Gothic"/>
            </a:endParaRPr>
          </a:p>
          <a:p>
            <a:pPr indent="0" lvl="0" marL="0" marR="0" rtl="0" algn="l">
              <a:lnSpc>
                <a:spcPct val="100000"/>
              </a:lnSpc>
              <a:spcBef>
                <a:spcPts val="50"/>
              </a:spcBef>
              <a:spcAft>
                <a:spcPts val="0"/>
              </a:spcAft>
              <a:buNone/>
            </a:pPr>
            <a:r>
              <a:t/>
            </a:r>
            <a:endParaRPr sz="4450">
              <a:solidFill>
                <a:schemeClr val="dk1"/>
              </a:solidFill>
              <a:latin typeface="Century Gothic"/>
              <a:ea typeface="Century Gothic"/>
              <a:cs typeface="Century Gothic"/>
              <a:sym typeface="Century Gothic"/>
            </a:endParaRPr>
          </a:p>
          <a:p>
            <a:pPr indent="0" lvl="0" marL="12700" marR="1401445" rtl="0" algn="just">
              <a:lnSpc>
                <a:spcPct val="108125"/>
              </a:lnSpc>
              <a:spcBef>
                <a:spcPts val="0"/>
              </a:spcBef>
              <a:spcAft>
                <a:spcPts val="0"/>
              </a:spcAft>
              <a:buNone/>
            </a:pPr>
            <a:r>
              <a:rPr lang="en-US" sz="3200">
                <a:solidFill>
                  <a:schemeClr val="dk1"/>
                </a:solidFill>
                <a:latin typeface="Century Gothic"/>
                <a:ea typeface="Century Gothic"/>
                <a:cs typeface="Century Gothic"/>
                <a:sym typeface="Century Gothic"/>
              </a:rPr>
              <a:t>Stop the trend of dividing humanity to ‘us’ and  ‘them.’ The most important word in the world is  ‘</a:t>
            </a:r>
            <a:r>
              <a:rPr b="1" lang="en-US" sz="3200" u="sng">
                <a:solidFill>
                  <a:srgbClr val="F63790"/>
                </a:solidFill>
                <a:latin typeface="Century Gothic"/>
                <a:ea typeface="Century Gothic"/>
                <a:cs typeface="Century Gothic"/>
                <a:sym typeface="Century Gothic"/>
              </a:rPr>
              <a:t>TOGETHER</a:t>
            </a:r>
            <a:r>
              <a:rPr lang="en-US" sz="3200">
                <a:solidFill>
                  <a:srgbClr val="F63790"/>
                </a:solidFill>
                <a:latin typeface="Century Gothic"/>
                <a:ea typeface="Century Gothic"/>
                <a:cs typeface="Century Gothic"/>
                <a:sym typeface="Century Gothic"/>
              </a:rPr>
              <a:t>.</a:t>
            </a:r>
            <a:r>
              <a:rPr lang="en-US" sz="3200">
                <a:solidFill>
                  <a:schemeClr val="dk1"/>
                </a:solidFill>
                <a:latin typeface="Century Gothic"/>
                <a:ea typeface="Century Gothic"/>
                <a:cs typeface="Century Gothic"/>
                <a:sym typeface="Century Gothic"/>
              </a:rPr>
              <a:t>’”</a:t>
            </a:r>
            <a:endParaRPr sz="3200">
              <a:solidFill>
                <a:schemeClr val="dk1"/>
              </a:solidFill>
              <a:latin typeface="Century Gothic"/>
              <a:ea typeface="Century Gothic"/>
              <a:cs typeface="Century Gothic"/>
              <a:sym typeface="Century Gothic"/>
            </a:endParaRPr>
          </a:p>
          <a:p>
            <a:pPr indent="0" lvl="0" marL="5077460" marR="0" rtl="0" algn="l">
              <a:lnSpc>
                <a:spcPct val="100000"/>
              </a:lnSpc>
              <a:spcBef>
                <a:spcPts val="615"/>
              </a:spcBef>
              <a:spcAft>
                <a:spcPts val="0"/>
              </a:spcAft>
              <a:buNone/>
            </a:pPr>
            <a:r>
              <a:rPr lang="en-US" sz="2800">
                <a:solidFill>
                  <a:schemeClr val="dk1"/>
                </a:solidFill>
                <a:latin typeface="Century Gothic"/>
                <a:ea typeface="Century Gothic"/>
                <a:cs typeface="Century Gothic"/>
                <a:sym typeface="Century Gothic"/>
              </a:rPr>
              <a:t>-H.E. Jan Eliasson</a:t>
            </a:r>
            <a:endParaRPr sz="2800">
              <a:solidFill>
                <a:schemeClr val="dk1"/>
              </a:solidFill>
              <a:latin typeface="Century Gothic"/>
              <a:ea typeface="Century Gothic"/>
              <a:cs typeface="Century Gothic"/>
              <a:sym typeface="Century Gothic"/>
            </a:endParaRPr>
          </a:p>
          <a:p>
            <a:pPr indent="0" lvl="0" marL="5175250" marR="0" rtl="0" algn="l">
              <a:lnSpc>
                <a:spcPct val="100000"/>
              </a:lnSpc>
              <a:spcBef>
                <a:spcPts val="65"/>
              </a:spcBef>
              <a:spcAft>
                <a:spcPts val="0"/>
              </a:spcAft>
              <a:buNone/>
            </a:pPr>
            <a:r>
              <a:rPr lang="en-US" sz="2400">
                <a:solidFill>
                  <a:schemeClr val="dk1"/>
                </a:solidFill>
                <a:latin typeface="Century Gothic"/>
                <a:ea typeface="Century Gothic"/>
                <a:cs typeface="Century Gothic"/>
                <a:sym typeface="Century Gothic"/>
              </a:rPr>
              <a:t>former UN Deputy Secretary General</a:t>
            </a:r>
            <a:endParaRPr sz="2400">
              <a:solidFill>
                <a:schemeClr val="dk1"/>
              </a:solidFill>
              <a:latin typeface="Century Gothic"/>
              <a:ea typeface="Century Gothic"/>
              <a:cs typeface="Century Gothic"/>
              <a:sym typeface="Century Gothic"/>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7" name="Shape 447"/>
        <p:cNvGrpSpPr/>
        <p:nvPr/>
      </p:nvGrpSpPr>
      <p:grpSpPr>
        <a:xfrm>
          <a:off x="0" y="0"/>
          <a:ext cx="0" cy="0"/>
          <a:chOff x="0" y="0"/>
          <a:chExt cx="0" cy="0"/>
        </a:xfrm>
      </p:grpSpPr>
      <p:sp>
        <p:nvSpPr>
          <p:cNvPr id="448" name="Google Shape;448;g8bbfa7c4b1_1_1133"/>
          <p:cNvSpPr txBox="1"/>
          <p:nvPr>
            <p:ph type="title"/>
          </p:nvPr>
        </p:nvSpPr>
        <p:spPr>
          <a:xfrm>
            <a:off x="764540" y="554484"/>
            <a:ext cx="11134200" cy="628500"/>
          </a:xfrm>
          <a:prstGeom prst="rect">
            <a:avLst/>
          </a:prstGeom>
          <a:noFill/>
          <a:ln>
            <a:noFill/>
          </a:ln>
        </p:spPr>
        <p:txBody>
          <a:bodyPr anchorCtr="0" anchor="ctr" bIns="0" lIns="0" spcFirstLastPara="1" rIns="0" wrap="square" tIns="12700">
            <a:noAutofit/>
          </a:bodyPr>
          <a:lstStyle/>
          <a:p>
            <a:pPr indent="0" lvl="0" marL="2769870" rtl="0" algn="r">
              <a:lnSpc>
                <a:spcPct val="100000"/>
              </a:lnSpc>
              <a:spcBef>
                <a:spcPts val="0"/>
              </a:spcBef>
              <a:spcAft>
                <a:spcPts val="0"/>
              </a:spcAft>
              <a:buClr>
                <a:srgbClr val="2264C8"/>
              </a:buClr>
              <a:buSzPts val="4000"/>
              <a:buFont typeface="Century Gothic"/>
              <a:buNone/>
            </a:pPr>
            <a:r>
              <a:rPr b="1" lang="en-US">
                <a:solidFill>
                  <a:srgbClr val="2264C8"/>
                </a:solidFill>
              </a:rPr>
              <a:t>…AND THE SPIRITUAL IS POLITICAL</a:t>
            </a:r>
            <a:endParaRPr/>
          </a:p>
        </p:txBody>
      </p:sp>
      <p:sp>
        <p:nvSpPr>
          <p:cNvPr id="449" name="Google Shape;449;g8bbfa7c4b1_1_1133"/>
          <p:cNvSpPr txBox="1"/>
          <p:nvPr/>
        </p:nvSpPr>
        <p:spPr>
          <a:xfrm>
            <a:off x="764540" y="1375663"/>
            <a:ext cx="10626000" cy="4023900"/>
          </a:xfrm>
          <a:prstGeom prst="rect">
            <a:avLst/>
          </a:prstGeom>
          <a:noFill/>
          <a:ln>
            <a:noFill/>
          </a:ln>
        </p:spPr>
        <p:txBody>
          <a:bodyPr anchorCtr="0" anchor="t" bIns="0" lIns="0" spcFirstLastPara="1" rIns="0" wrap="square" tIns="12050">
            <a:noAutofit/>
          </a:bodyPr>
          <a:lstStyle/>
          <a:p>
            <a:pPr indent="0" lvl="0" marL="12700" marR="0" rtl="0" algn="l">
              <a:lnSpc>
                <a:spcPct val="101923"/>
              </a:lnSpc>
              <a:spcBef>
                <a:spcPts val="0"/>
              </a:spcBef>
              <a:spcAft>
                <a:spcPts val="0"/>
              </a:spcAft>
              <a:buNone/>
            </a:pPr>
            <a:r>
              <a:rPr lang="en-US" sz="2600">
                <a:solidFill>
                  <a:schemeClr val="dk1"/>
                </a:solidFill>
                <a:latin typeface="Century Gothic"/>
                <a:ea typeface="Century Gothic"/>
                <a:cs typeface="Century Gothic"/>
                <a:sym typeface="Century Gothic"/>
              </a:rPr>
              <a:t>Lk 4/18-19: “The Spirit of the Lord …has anointed me to bring glad</a:t>
            </a:r>
            <a:endParaRPr sz="2600">
              <a:solidFill>
                <a:schemeClr val="dk1"/>
              </a:solidFill>
              <a:latin typeface="Century Gothic"/>
              <a:ea typeface="Century Gothic"/>
              <a:cs typeface="Century Gothic"/>
              <a:sym typeface="Century Gothic"/>
            </a:endParaRPr>
          </a:p>
          <a:p>
            <a:pPr indent="0" lvl="0" marL="12700" marR="0" rtl="0" algn="l">
              <a:lnSpc>
                <a:spcPct val="84038"/>
              </a:lnSpc>
              <a:spcBef>
                <a:spcPts val="0"/>
              </a:spcBef>
              <a:spcAft>
                <a:spcPts val="0"/>
              </a:spcAft>
              <a:buNone/>
            </a:pPr>
            <a:r>
              <a:rPr lang="en-US" sz="2600">
                <a:solidFill>
                  <a:schemeClr val="dk1"/>
                </a:solidFill>
                <a:latin typeface="Century Gothic"/>
                <a:ea typeface="Century Gothic"/>
                <a:cs typeface="Century Gothic"/>
                <a:sym typeface="Century Gothic"/>
              </a:rPr>
              <a:t>tidings to the poor. [It] has sent me to proclaim liberty to captives</a:t>
            </a:r>
            <a:endParaRPr sz="2600">
              <a:solidFill>
                <a:schemeClr val="dk1"/>
              </a:solidFill>
              <a:latin typeface="Century Gothic"/>
              <a:ea typeface="Century Gothic"/>
              <a:cs typeface="Century Gothic"/>
              <a:sym typeface="Century Gothic"/>
            </a:endParaRPr>
          </a:p>
          <a:p>
            <a:pPr indent="0" lvl="0" marL="12700" marR="0" rtl="0" algn="l">
              <a:lnSpc>
                <a:spcPct val="84038"/>
              </a:lnSpc>
              <a:spcBef>
                <a:spcPts val="0"/>
              </a:spcBef>
              <a:spcAft>
                <a:spcPts val="0"/>
              </a:spcAft>
              <a:buNone/>
            </a:pPr>
            <a:r>
              <a:rPr lang="en-US" sz="2600">
                <a:solidFill>
                  <a:schemeClr val="dk1"/>
                </a:solidFill>
                <a:latin typeface="Century Gothic"/>
                <a:ea typeface="Century Gothic"/>
                <a:cs typeface="Century Gothic"/>
                <a:sym typeface="Century Gothic"/>
              </a:rPr>
              <a:t>and recovery of sight to the blind, to let the oppressed go free,</a:t>
            </a:r>
            <a:endParaRPr sz="2600">
              <a:solidFill>
                <a:schemeClr val="dk1"/>
              </a:solidFill>
              <a:latin typeface="Century Gothic"/>
              <a:ea typeface="Century Gothic"/>
              <a:cs typeface="Century Gothic"/>
              <a:sym typeface="Century Gothic"/>
            </a:endParaRPr>
          </a:p>
          <a:p>
            <a:pPr indent="0" lvl="0" marL="12700" marR="0" rtl="0" algn="l">
              <a:lnSpc>
                <a:spcPct val="101923"/>
              </a:lnSpc>
              <a:spcBef>
                <a:spcPts val="0"/>
              </a:spcBef>
              <a:spcAft>
                <a:spcPts val="0"/>
              </a:spcAft>
              <a:buNone/>
            </a:pPr>
            <a:r>
              <a:rPr lang="en-US" sz="2600">
                <a:solidFill>
                  <a:schemeClr val="dk1"/>
                </a:solidFill>
                <a:latin typeface="Century Gothic"/>
                <a:ea typeface="Century Gothic"/>
                <a:cs typeface="Century Gothic"/>
                <a:sym typeface="Century Gothic"/>
              </a:rPr>
              <a:t>and to proclaim a year acceptable to the Lord.”</a:t>
            </a:r>
            <a:endParaRPr sz="2600">
              <a:solidFill>
                <a:schemeClr val="dk1"/>
              </a:solidFill>
              <a:latin typeface="Century Gothic"/>
              <a:ea typeface="Century Gothic"/>
              <a:cs typeface="Century Gothic"/>
              <a:sym typeface="Century Gothic"/>
            </a:endParaRPr>
          </a:p>
          <a:p>
            <a:pPr indent="0" lvl="0" marL="0" marR="0" rtl="0" algn="l">
              <a:lnSpc>
                <a:spcPct val="100000"/>
              </a:lnSpc>
              <a:spcBef>
                <a:spcPts val="45"/>
              </a:spcBef>
              <a:spcAft>
                <a:spcPts val="0"/>
              </a:spcAft>
              <a:buNone/>
            </a:pPr>
            <a:r>
              <a:t/>
            </a:r>
            <a:endParaRPr sz="3650">
              <a:solidFill>
                <a:schemeClr val="dk1"/>
              </a:solidFill>
              <a:latin typeface="Century Gothic"/>
              <a:ea typeface="Century Gothic"/>
              <a:cs typeface="Century Gothic"/>
              <a:sym typeface="Century Gothic"/>
            </a:endParaRPr>
          </a:p>
          <a:p>
            <a:pPr indent="0" lvl="0" marL="12700" marR="210184" rtl="0" algn="l">
              <a:lnSpc>
                <a:spcPct val="70000"/>
              </a:lnSpc>
              <a:spcBef>
                <a:spcPts val="0"/>
              </a:spcBef>
              <a:spcAft>
                <a:spcPts val="0"/>
              </a:spcAft>
              <a:buNone/>
            </a:pPr>
            <a:r>
              <a:rPr lang="en-US" sz="2600">
                <a:solidFill>
                  <a:schemeClr val="dk1"/>
                </a:solidFill>
                <a:latin typeface="Century Gothic"/>
                <a:ea typeface="Century Gothic"/>
                <a:cs typeface="Century Gothic"/>
                <a:sym typeface="Century Gothic"/>
              </a:rPr>
              <a:t>Mt 25/ 40: “Whenever you did it to the least of my brothers/sisters,  you did it to me.”</a:t>
            </a:r>
            <a:endParaRPr sz="2600">
              <a:solidFill>
                <a:schemeClr val="dk1"/>
              </a:solidFill>
              <a:latin typeface="Century Gothic"/>
              <a:ea typeface="Century Gothic"/>
              <a:cs typeface="Century Gothic"/>
              <a:sym typeface="Century Gothic"/>
            </a:endParaRPr>
          </a:p>
          <a:p>
            <a:pPr indent="0" lvl="0" marL="0" marR="0" rtl="0" algn="l">
              <a:lnSpc>
                <a:spcPct val="100000"/>
              </a:lnSpc>
              <a:spcBef>
                <a:spcPts val="5"/>
              </a:spcBef>
              <a:spcAft>
                <a:spcPts val="0"/>
              </a:spcAft>
              <a:buNone/>
            </a:pPr>
            <a:r>
              <a:t/>
            </a:r>
            <a:endParaRPr sz="2650">
              <a:solidFill>
                <a:schemeClr val="dk1"/>
              </a:solidFill>
              <a:latin typeface="Century Gothic"/>
              <a:ea typeface="Century Gothic"/>
              <a:cs typeface="Century Gothic"/>
              <a:sym typeface="Century Gothic"/>
            </a:endParaRPr>
          </a:p>
          <a:p>
            <a:pPr indent="0" lvl="0" marL="12700" marR="0" rtl="0" algn="l">
              <a:lnSpc>
                <a:spcPct val="101923"/>
              </a:lnSpc>
              <a:spcBef>
                <a:spcPts val="0"/>
              </a:spcBef>
              <a:spcAft>
                <a:spcPts val="0"/>
              </a:spcAft>
              <a:buNone/>
            </a:pPr>
            <a:r>
              <a:rPr lang="en-US" sz="2600">
                <a:solidFill>
                  <a:schemeClr val="dk1"/>
                </a:solidFill>
                <a:latin typeface="Century Gothic"/>
                <a:ea typeface="Century Gothic"/>
                <a:cs typeface="Century Gothic"/>
                <a:sym typeface="Century Gothic"/>
              </a:rPr>
              <a:t>Pope Francis: “A prayer that does not lead you to practical action</a:t>
            </a:r>
            <a:endParaRPr sz="2600">
              <a:solidFill>
                <a:schemeClr val="dk1"/>
              </a:solidFill>
              <a:latin typeface="Century Gothic"/>
              <a:ea typeface="Century Gothic"/>
              <a:cs typeface="Century Gothic"/>
              <a:sym typeface="Century Gothic"/>
            </a:endParaRPr>
          </a:p>
          <a:p>
            <a:pPr indent="0" lvl="0" marL="12700" marR="0" rtl="0" algn="l">
              <a:lnSpc>
                <a:spcPct val="84038"/>
              </a:lnSpc>
              <a:spcBef>
                <a:spcPts val="0"/>
              </a:spcBef>
              <a:spcAft>
                <a:spcPts val="0"/>
              </a:spcAft>
              <a:buNone/>
            </a:pPr>
            <a:r>
              <a:rPr lang="en-US" sz="2600">
                <a:solidFill>
                  <a:schemeClr val="dk1"/>
                </a:solidFill>
                <a:latin typeface="Century Gothic"/>
                <a:ea typeface="Century Gothic"/>
                <a:cs typeface="Century Gothic"/>
                <a:sym typeface="Century Gothic"/>
              </a:rPr>
              <a:t>for your brother—the poor, the sick, those in need of help, a</a:t>
            </a:r>
            <a:endParaRPr sz="2600">
              <a:solidFill>
                <a:schemeClr val="dk1"/>
              </a:solidFill>
              <a:latin typeface="Century Gothic"/>
              <a:ea typeface="Century Gothic"/>
              <a:cs typeface="Century Gothic"/>
              <a:sym typeface="Century Gothic"/>
            </a:endParaRPr>
          </a:p>
          <a:p>
            <a:pPr indent="0" lvl="0" marL="12700" marR="0" rtl="0" algn="l">
              <a:lnSpc>
                <a:spcPct val="84038"/>
              </a:lnSpc>
              <a:spcBef>
                <a:spcPts val="0"/>
              </a:spcBef>
              <a:spcAft>
                <a:spcPts val="0"/>
              </a:spcAft>
              <a:buNone/>
            </a:pPr>
            <a:r>
              <a:rPr lang="en-US" sz="2600">
                <a:solidFill>
                  <a:schemeClr val="dk1"/>
                </a:solidFill>
                <a:latin typeface="Century Gothic"/>
                <a:ea typeface="Century Gothic"/>
                <a:cs typeface="Century Gothic"/>
                <a:sym typeface="Century Gothic"/>
              </a:rPr>
              <a:t>brother in difficulty—is a sterile and incomplete prayer.” (Angelus,</a:t>
            </a:r>
            <a:endParaRPr sz="2600">
              <a:solidFill>
                <a:schemeClr val="dk1"/>
              </a:solidFill>
              <a:latin typeface="Century Gothic"/>
              <a:ea typeface="Century Gothic"/>
              <a:cs typeface="Century Gothic"/>
              <a:sym typeface="Century Gothic"/>
            </a:endParaRPr>
          </a:p>
          <a:p>
            <a:pPr indent="0" lvl="0" marL="12700" marR="0" rtl="0" algn="l">
              <a:lnSpc>
                <a:spcPct val="101923"/>
              </a:lnSpc>
              <a:spcBef>
                <a:spcPts val="0"/>
              </a:spcBef>
              <a:spcAft>
                <a:spcPts val="0"/>
              </a:spcAft>
              <a:buNone/>
            </a:pPr>
            <a:r>
              <a:rPr lang="en-US" sz="2600">
                <a:solidFill>
                  <a:schemeClr val="dk1"/>
                </a:solidFill>
                <a:latin typeface="Century Gothic"/>
                <a:ea typeface="Century Gothic"/>
                <a:cs typeface="Century Gothic"/>
                <a:sym typeface="Century Gothic"/>
              </a:rPr>
              <a:t>7/21/13)</a:t>
            </a:r>
            <a:endParaRPr sz="2600">
              <a:solidFill>
                <a:schemeClr val="dk1"/>
              </a:solidFill>
              <a:latin typeface="Century Gothic"/>
              <a:ea typeface="Century Gothic"/>
              <a:cs typeface="Century Gothic"/>
              <a:sym typeface="Century Gothic"/>
            </a:endParaRPr>
          </a:p>
        </p:txBody>
      </p:sp>
      <p:pic>
        <p:nvPicPr>
          <p:cNvPr descr="C2-HD-BTM.png" id="450" name="Google Shape;450;g8bbfa7c4b1_1_1133"/>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5" name="Shape 305"/>
        <p:cNvGrpSpPr/>
        <p:nvPr/>
      </p:nvGrpSpPr>
      <p:grpSpPr>
        <a:xfrm>
          <a:off x="0" y="0"/>
          <a:ext cx="0" cy="0"/>
          <a:chOff x="0" y="0"/>
          <a:chExt cx="0" cy="0"/>
        </a:xfrm>
      </p:grpSpPr>
      <p:pic>
        <p:nvPicPr>
          <p:cNvPr id="306" name="Google Shape;306;g8bbfa7c4b1_1_0"/>
          <p:cNvPicPr preferRelativeResize="0"/>
          <p:nvPr/>
        </p:nvPicPr>
        <p:blipFill>
          <a:blip r:embed="rId3">
            <a:alphaModFix/>
          </a:blip>
          <a:stretch>
            <a:fillRect/>
          </a:stretch>
        </p:blipFill>
        <p:spPr>
          <a:xfrm>
            <a:off x="-11" y="0"/>
            <a:ext cx="4571570" cy="6857998"/>
          </a:xfrm>
          <a:prstGeom prst="rect">
            <a:avLst/>
          </a:prstGeom>
          <a:noFill/>
          <a:ln>
            <a:noFill/>
          </a:ln>
        </p:spPr>
      </p:pic>
      <p:sp>
        <p:nvSpPr>
          <p:cNvPr id="307" name="Google Shape;307;g8bbfa7c4b1_1_0"/>
          <p:cNvSpPr txBox="1"/>
          <p:nvPr>
            <p:ph type="ctrTitle"/>
          </p:nvPr>
        </p:nvSpPr>
        <p:spPr>
          <a:xfrm>
            <a:off x="3116200" y="259575"/>
            <a:ext cx="8688300" cy="860100"/>
          </a:xfrm>
          <a:prstGeom prst="rect">
            <a:avLst/>
          </a:prstGeom>
          <a:noFill/>
          <a:ln>
            <a:noFill/>
          </a:ln>
        </p:spPr>
        <p:txBody>
          <a:bodyPr anchorCtr="0" anchor="t" bIns="91425" lIns="91425" spcFirstLastPara="1" rIns="91425" wrap="square" tIns="91425">
            <a:noAutofit/>
          </a:bodyPr>
          <a:lstStyle/>
          <a:p>
            <a:pPr indent="0" lvl="0" marL="0" rtl="0" algn="r">
              <a:lnSpc>
                <a:spcPct val="90000"/>
              </a:lnSpc>
              <a:spcBef>
                <a:spcPts val="0"/>
              </a:spcBef>
              <a:spcAft>
                <a:spcPts val="0"/>
              </a:spcAft>
              <a:buClr>
                <a:srgbClr val="2264C8"/>
              </a:buClr>
              <a:buSzPts val="3200"/>
              <a:buFont typeface="Century Gothic"/>
              <a:buNone/>
            </a:pPr>
            <a:r>
              <a:rPr b="1" lang="en-US" sz="3700">
                <a:solidFill>
                  <a:srgbClr val="2264C8"/>
                </a:solidFill>
              </a:rPr>
              <a:t>WELCOME &amp; INTRODUCTION</a:t>
            </a:r>
            <a:endParaRPr b="1" sz="3700">
              <a:solidFill>
                <a:srgbClr val="2264C8"/>
              </a:solidFill>
            </a:endParaRPr>
          </a:p>
          <a:p>
            <a:pPr indent="0" lvl="0" marL="0" rtl="0" algn="r">
              <a:lnSpc>
                <a:spcPct val="90000"/>
              </a:lnSpc>
              <a:spcBef>
                <a:spcPts val="0"/>
              </a:spcBef>
              <a:spcAft>
                <a:spcPts val="0"/>
              </a:spcAft>
              <a:buClr>
                <a:srgbClr val="2264C8"/>
              </a:buClr>
              <a:buSzPts val="3200"/>
              <a:buFont typeface="Century Gothic"/>
              <a:buNone/>
            </a:pPr>
            <a:r>
              <a:rPr b="1" lang="en-US" sz="3700">
                <a:solidFill>
                  <a:schemeClr val="accent6"/>
                </a:solidFill>
              </a:rPr>
              <a:t>BIENVENIDA E INTRODUCCIÓN</a:t>
            </a:r>
            <a:endParaRPr b="1" sz="3700">
              <a:solidFill>
                <a:schemeClr val="accent6"/>
              </a:solidFill>
            </a:endParaRPr>
          </a:p>
        </p:txBody>
      </p:sp>
      <p:sp>
        <p:nvSpPr>
          <p:cNvPr id="308" name="Google Shape;308;g8bbfa7c4b1_1_0"/>
          <p:cNvSpPr txBox="1"/>
          <p:nvPr>
            <p:ph idx="1" type="subTitle"/>
          </p:nvPr>
        </p:nvSpPr>
        <p:spPr>
          <a:xfrm>
            <a:off x="5044500" y="1357075"/>
            <a:ext cx="3321900" cy="44037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267"/>
              </a:spcBef>
              <a:spcAft>
                <a:spcPts val="0"/>
              </a:spcAft>
              <a:buClr>
                <a:srgbClr val="F63790"/>
              </a:buClr>
              <a:buSzPts val="1800"/>
              <a:buNone/>
            </a:pPr>
            <a:r>
              <a:rPr i="1" lang="en-US" sz="1800">
                <a:solidFill>
                  <a:srgbClr val="F63790"/>
                </a:solidFill>
                <a:latin typeface="Arial"/>
                <a:ea typeface="Arial"/>
                <a:cs typeface="Arial"/>
                <a:sym typeface="Arial"/>
              </a:rPr>
              <a:t>Today we are excited to gather together to talk about:</a:t>
            </a:r>
            <a:endParaRPr i="1" sz="1800">
              <a:solidFill>
                <a:srgbClr val="F63790"/>
              </a:solidFill>
              <a:latin typeface="Arial"/>
              <a:ea typeface="Arial"/>
              <a:cs typeface="Arial"/>
              <a:sym typeface="Arial"/>
            </a:endParaRPr>
          </a:p>
          <a:p>
            <a:pPr indent="-342900" lvl="0" marL="457200" rtl="0" algn="l">
              <a:lnSpc>
                <a:spcPct val="90000"/>
              </a:lnSpc>
              <a:spcBef>
                <a:spcPts val="267"/>
              </a:spcBef>
              <a:spcAft>
                <a:spcPts val="0"/>
              </a:spcAft>
              <a:buClr>
                <a:srgbClr val="F63790"/>
              </a:buClr>
              <a:buSzPts val="1800"/>
              <a:buFont typeface="Arial"/>
              <a:buAutoNum type="arabicPeriod"/>
            </a:pPr>
            <a:r>
              <a:rPr i="1" lang="en-US" sz="1800">
                <a:solidFill>
                  <a:srgbClr val="F63790"/>
                </a:solidFill>
                <a:latin typeface="Arial"/>
                <a:ea typeface="Arial"/>
                <a:cs typeface="Arial"/>
                <a:sym typeface="Arial"/>
              </a:rPr>
              <a:t> Who we are as UNANIMA International</a:t>
            </a:r>
            <a:endParaRPr i="1" sz="1800">
              <a:solidFill>
                <a:srgbClr val="F63790"/>
              </a:solidFill>
              <a:latin typeface="Arial"/>
              <a:ea typeface="Arial"/>
              <a:cs typeface="Arial"/>
              <a:sym typeface="Arial"/>
            </a:endParaRPr>
          </a:p>
          <a:p>
            <a:pPr indent="-342900" lvl="0" marL="457200" rtl="0" algn="l">
              <a:lnSpc>
                <a:spcPct val="90000"/>
              </a:lnSpc>
              <a:spcBef>
                <a:spcPts val="0"/>
              </a:spcBef>
              <a:spcAft>
                <a:spcPts val="0"/>
              </a:spcAft>
              <a:buClr>
                <a:srgbClr val="F63790"/>
              </a:buClr>
              <a:buSzPts val="1800"/>
              <a:buFont typeface="Arial"/>
              <a:buAutoNum type="arabicPeriod"/>
            </a:pPr>
            <a:r>
              <a:rPr i="1" lang="en-US" sz="1800">
                <a:solidFill>
                  <a:srgbClr val="F63790"/>
                </a:solidFill>
                <a:latin typeface="Arial"/>
                <a:ea typeface="Arial"/>
                <a:cs typeface="Arial"/>
                <a:sym typeface="Arial"/>
              </a:rPr>
              <a:t>What we’re doing and how we do it at the United Nations </a:t>
            </a:r>
            <a:endParaRPr i="1" sz="1800">
              <a:solidFill>
                <a:srgbClr val="F63790"/>
              </a:solidFill>
              <a:latin typeface="Arial"/>
              <a:ea typeface="Arial"/>
              <a:cs typeface="Arial"/>
              <a:sym typeface="Arial"/>
            </a:endParaRPr>
          </a:p>
          <a:p>
            <a:pPr indent="-342900" lvl="0" marL="457200" rtl="0" algn="l">
              <a:lnSpc>
                <a:spcPct val="90000"/>
              </a:lnSpc>
              <a:spcBef>
                <a:spcPts val="0"/>
              </a:spcBef>
              <a:spcAft>
                <a:spcPts val="0"/>
              </a:spcAft>
              <a:buClr>
                <a:srgbClr val="F63790"/>
              </a:buClr>
              <a:buSzPts val="1800"/>
              <a:buFont typeface="Arial"/>
              <a:buAutoNum type="arabicPeriod"/>
            </a:pPr>
            <a:r>
              <a:rPr i="1" lang="en-US" sz="1800">
                <a:solidFill>
                  <a:srgbClr val="F63790"/>
                </a:solidFill>
                <a:latin typeface="Arial"/>
                <a:ea typeface="Arial"/>
                <a:cs typeface="Arial"/>
                <a:sym typeface="Arial"/>
              </a:rPr>
              <a:t>What we are doing, how we are doing at the Grassroots </a:t>
            </a:r>
            <a:endParaRPr i="1" sz="1800">
              <a:solidFill>
                <a:srgbClr val="F63790"/>
              </a:solidFill>
              <a:latin typeface="Arial"/>
              <a:ea typeface="Arial"/>
              <a:cs typeface="Arial"/>
              <a:sym typeface="Arial"/>
            </a:endParaRPr>
          </a:p>
          <a:p>
            <a:pPr indent="-342900" lvl="0" marL="457200" rtl="0" algn="l">
              <a:lnSpc>
                <a:spcPct val="90000"/>
              </a:lnSpc>
              <a:spcBef>
                <a:spcPts val="0"/>
              </a:spcBef>
              <a:spcAft>
                <a:spcPts val="0"/>
              </a:spcAft>
              <a:buClr>
                <a:srgbClr val="F63790"/>
              </a:buClr>
              <a:buSzPts val="1800"/>
              <a:buFont typeface="Arial"/>
              <a:buAutoNum type="arabicPeriod"/>
            </a:pPr>
            <a:r>
              <a:rPr i="1" lang="en-US" sz="1800">
                <a:solidFill>
                  <a:srgbClr val="F63790"/>
                </a:solidFill>
                <a:latin typeface="Arial"/>
                <a:ea typeface="Arial"/>
                <a:cs typeface="Arial"/>
                <a:sym typeface="Arial"/>
              </a:rPr>
              <a:t>Making further connections between UNANIMA International at the United Nations and the Grassroots</a:t>
            </a:r>
            <a:endParaRPr i="1" sz="1800">
              <a:solidFill>
                <a:srgbClr val="F63790"/>
              </a:solidFill>
              <a:latin typeface="Arial"/>
              <a:ea typeface="Arial"/>
              <a:cs typeface="Arial"/>
              <a:sym typeface="Arial"/>
            </a:endParaRPr>
          </a:p>
          <a:p>
            <a:pPr indent="0" lvl="0" marL="0" rtl="0" algn="l">
              <a:lnSpc>
                <a:spcPct val="90000"/>
              </a:lnSpc>
              <a:spcBef>
                <a:spcPts val="267"/>
              </a:spcBef>
              <a:spcAft>
                <a:spcPts val="0"/>
              </a:spcAft>
              <a:buClr>
                <a:schemeClr val="dk1"/>
              </a:buClr>
              <a:buSzPts val="1800"/>
              <a:buNone/>
            </a:pPr>
            <a:r>
              <a:t/>
            </a:r>
            <a:endParaRPr sz="2133">
              <a:solidFill>
                <a:srgbClr val="2A5780"/>
              </a:solidFill>
              <a:latin typeface="Arial"/>
              <a:ea typeface="Arial"/>
              <a:cs typeface="Arial"/>
              <a:sym typeface="Arial"/>
            </a:endParaRPr>
          </a:p>
          <a:p>
            <a:pPr indent="0" lvl="0" marL="0" rtl="0" algn="l">
              <a:lnSpc>
                <a:spcPct val="90000"/>
              </a:lnSpc>
              <a:spcBef>
                <a:spcPts val="0"/>
              </a:spcBef>
              <a:spcAft>
                <a:spcPts val="2133"/>
              </a:spcAft>
              <a:buClr>
                <a:schemeClr val="dk1"/>
              </a:buClr>
              <a:buSzPts val="1800"/>
              <a:buNone/>
            </a:pPr>
            <a:r>
              <a:t/>
            </a:r>
            <a:endParaRPr sz="3200">
              <a:solidFill>
                <a:srgbClr val="FF9900"/>
              </a:solidFill>
            </a:endParaRPr>
          </a:p>
        </p:txBody>
      </p:sp>
      <p:sp>
        <p:nvSpPr>
          <p:cNvPr id="309" name="Google Shape;309;g8bbfa7c4b1_1_0"/>
          <p:cNvSpPr txBox="1"/>
          <p:nvPr>
            <p:ph idx="1" type="subTitle"/>
          </p:nvPr>
        </p:nvSpPr>
        <p:spPr>
          <a:xfrm>
            <a:off x="8839350" y="1357075"/>
            <a:ext cx="3169200" cy="44037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267"/>
              </a:spcBef>
              <a:spcAft>
                <a:spcPts val="0"/>
              </a:spcAft>
              <a:buNone/>
            </a:pPr>
            <a:r>
              <a:rPr i="1" lang="en-US" sz="1700">
                <a:solidFill>
                  <a:schemeClr val="accent3"/>
                </a:solidFill>
                <a:latin typeface="Arial"/>
                <a:ea typeface="Arial"/>
                <a:cs typeface="Arial"/>
                <a:sym typeface="Arial"/>
              </a:rPr>
              <a:t>Hoy estamos emocionados de reunirnos para hablar sobre:</a:t>
            </a:r>
            <a:endParaRPr i="1" sz="1700">
              <a:solidFill>
                <a:schemeClr val="accent3"/>
              </a:solidFill>
              <a:latin typeface="Arial"/>
              <a:ea typeface="Arial"/>
              <a:cs typeface="Arial"/>
              <a:sym typeface="Arial"/>
            </a:endParaRPr>
          </a:p>
          <a:p>
            <a:pPr indent="-336550" lvl="0" marL="457200" rtl="0" algn="l">
              <a:lnSpc>
                <a:spcPct val="90000"/>
              </a:lnSpc>
              <a:spcBef>
                <a:spcPts val="267"/>
              </a:spcBef>
              <a:spcAft>
                <a:spcPts val="0"/>
              </a:spcAft>
              <a:buClr>
                <a:schemeClr val="accent3"/>
              </a:buClr>
              <a:buSzPts val="1700"/>
              <a:buAutoNum type="arabicPeriod"/>
            </a:pPr>
            <a:r>
              <a:rPr i="1" lang="en-US" sz="1700">
                <a:solidFill>
                  <a:schemeClr val="accent3"/>
                </a:solidFill>
                <a:latin typeface="Arial"/>
                <a:ea typeface="Arial"/>
                <a:cs typeface="Arial"/>
                <a:sym typeface="Arial"/>
              </a:rPr>
              <a:t>  Quienes somos como UNANIMA International</a:t>
            </a:r>
            <a:endParaRPr i="1" sz="1700">
              <a:solidFill>
                <a:schemeClr val="accent3"/>
              </a:solidFill>
              <a:latin typeface="Arial"/>
              <a:ea typeface="Arial"/>
              <a:cs typeface="Arial"/>
              <a:sym typeface="Arial"/>
            </a:endParaRPr>
          </a:p>
          <a:p>
            <a:pPr indent="-336550" lvl="0" marL="457200" rtl="0" algn="l">
              <a:lnSpc>
                <a:spcPct val="90000"/>
              </a:lnSpc>
              <a:spcBef>
                <a:spcPts val="0"/>
              </a:spcBef>
              <a:spcAft>
                <a:spcPts val="0"/>
              </a:spcAft>
              <a:buClr>
                <a:schemeClr val="accent3"/>
              </a:buClr>
              <a:buSzPts val="1700"/>
              <a:buAutoNum type="arabicPeriod"/>
            </a:pPr>
            <a:r>
              <a:rPr i="1" lang="en-US" sz="1700">
                <a:solidFill>
                  <a:schemeClr val="accent3"/>
                </a:solidFill>
                <a:latin typeface="Arial"/>
                <a:ea typeface="Arial"/>
                <a:cs typeface="Arial"/>
                <a:sym typeface="Arial"/>
              </a:rPr>
              <a:t>Lo que estamos haciendo y cómo lo hacemos en las Naciones Unidas</a:t>
            </a:r>
            <a:endParaRPr i="1" sz="1700">
              <a:solidFill>
                <a:schemeClr val="accent3"/>
              </a:solidFill>
              <a:latin typeface="Arial"/>
              <a:ea typeface="Arial"/>
              <a:cs typeface="Arial"/>
              <a:sym typeface="Arial"/>
            </a:endParaRPr>
          </a:p>
          <a:p>
            <a:pPr indent="-336550" lvl="0" marL="457200" rtl="0" algn="l">
              <a:lnSpc>
                <a:spcPct val="90000"/>
              </a:lnSpc>
              <a:spcBef>
                <a:spcPts val="0"/>
              </a:spcBef>
              <a:spcAft>
                <a:spcPts val="0"/>
              </a:spcAft>
              <a:buClr>
                <a:schemeClr val="accent3"/>
              </a:buClr>
              <a:buSzPts val="1700"/>
              <a:buAutoNum type="arabicPeriod"/>
            </a:pPr>
            <a:r>
              <a:rPr i="1" lang="en-US" sz="1700">
                <a:solidFill>
                  <a:schemeClr val="accent3"/>
                </a:solidFill>
                <a:latin typeface="Arial"/>
                <a:ea typeface="Arial"/>
                <a:cs typeface="Arial"/>
                <a:sym typeface="Arial"/>
              </a:rPr>
              <a:t>Lo que estamos haciendo, cómo lo estamos haciendo en las bases</a:t>
            </a:r>
            <a:endParaRPr i="1" sz="1700">
              <a:solidFill>
                <a:schemeClr val="accent3"/>
              </a:solidFill>
              <a:latin typeface="Arial"/>
              <a:ea typeface="Arial"/>
              <a:cs typeface="Arial"/>
              <a:sym typeface="Arial"/>
            </a:endParaRPr>
          </a:p>
          <a:p>
            <a:pPr indent="-336550" lvl="0" marL="457200" rtl="0" algn="l">
              <a:lnSpc>
                <a:spcPct val="90000"/>
              </a:lnSpc>
              <a:spcBef>
                <a:spcPts val="0"/>
              </a:spcBef>
              <a:spcAft>
                <a:spcPts val="0"/>
              </a:spcAft>
              <a:buClr>
                <a:schemeClr val="accent3"/>
              </a:buClr>
              <a:buSzPts val="1700"/>
              <a:buAutoNum type="arabicPeriod"/>
            </a:pPr>
            <a:r>
              <a:rPr i="1" lang="en-US" sz="1700">
                <a:solidFill>
                  <a:schemeClr val="accent3"/>
                </a:solidFill>
                <a:latin typeface="Arial"/>
                <a:ea typeface="Arial"/>
                <a:cs typeface="Arial"/>
                <a:sym typeface="Arial"/>
              </a:rPr>
              <a:t>Hacer más conexiones entre UNANIMA Internacional en las Naciones Unidas y las bases</a:t>
            </a:r>
            <a:endParaRPr i="1" sz="1700">
              <a:solidFill>
                <a:schemeClr val="accent3"/>
              </a:solidFill>
              <a:latin typeface="Arial"/>
              <a:ea typeface="Arial"/>
              <a:cs typeface="Arial"/>
              <a:sym typeface="Arial"/>
            </a:endParaRPr>
          </a:p>
          <a:p>
            <a:pPr indent="0" lvl="0" marL="0" rtl="0" algn="l">
              <a:lnSpc>
                <a:spcPct val="90000"/>
              </a:lnSpc>
              <a:spcBef>
                <a:spcPts val="267"/>
              </a:spcBef>
              <a:spcAft>
                <a:spcPts val="0"/>
              </a:spcAft>
              <a:buNone/>
            </a:pPr>
            <a:r>
              <a:t/>
            </a:r>
            <a:endParaRPr i="1">
              <a:solidFill>
                <a:srgbClr val="F63790"/>
              </a:solidFill>
              <a:latin typeface="Arial"/>
              <a:ea typeface="Arial"/>
              <a:cs typeface="Arial"/>
              <a:sym typeface="Arial"/>
            </a:endParaRPr>
          </a:p>
          <a:p>
            <a:pPr indent="0" lvl="0" marL="0" rtl="0" algn="l">
              <a:lnSpc>
                <a:spcPct val="90000"/>
              </a:lnSpc>
              <a:spcBef>
                <a:spcPts val="267"/>
              </a:spcBef>
              <a:spcAft>
                <a:spcPts val="0"/>
              </a:spcAft>
              <a:buClr>
                <a:schemeClr val="dk1"/>
              </a:buClr>
              <a:buSzPts val="1800"/>
              <a:buNone/>
            </a:pPr>
            <a:r>
              <a:t/>
            </a:r>
            <a:endParaRPr sz="2133">
              <a:solidFill>
                <a:srgbClr val="2A5780"/>
              </a:solidFill>
              <a:latin typeface="Arial"/>
              <a:ea typeface="Arial"/>
              <a:cs typeface="Arial"/>
              <a:sym typeface="Arial"/>
            </a:endParaRPr>
          </a:p>
          <a:p>
            <a:pPr indent="0" lvl="0" marL="0" rtl="0" algn="l">
              <a:lnSpc>
                <a:spcPct val="90000"/>
              </a:lnSpc>
              <a:spcBef>
                <a:spcPts val="0"/>
              </a:spcBef>
              <a:spcAft>
                <a:spcPts val="2133"/>
              </a:spcAft>
              <a:buClr>
                <a:schemeClr val="dk1"/>
              </a:buClr>
              <a:buSzPts val="1800"/>
              <a:buNone/>
            </a:pPr>
            <a:r>
              <a:t/>
            </a:r>
            <a:endParaRPr sz="3200">
              <a:solidFill>
                <a:srgbClr val="FF99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5" name="Shape 455"/>
        <p:cNvGrpSpPr/>
        <p:nvPr/>
      </p:nvGrpSpPr>
      <p:grpSpPr>
        <a:xfrm>
          <a:off x="0" y="0"/>
          <a:ext cx="0" cy="0"/>
          <a:chOff x="0" y="0"/>
          <a:chExt cx="0" cy="0"/>
        </a:xfrm>
      </p:grpSpPr>
      <p:sp>
        <p:nvSpPr>
          <p:cNvPr id="456" name="Google Shape;456;g8bbfa7c4b1_1_1139"/>
          <p:cNvSpPr txBox="1"/>
          <p:nvPr>
            <p:ph type="title"/>
          </p:nvPr>
        </p:nvSpPr>
        <p:spPr>
          <a:xfrm>
            <a:off x="5816600" y="1132966"/>
            <a:ext cx="5508900" cy="635700"/>
          </a:xfrm>
          <a:prstGeom prst="rect">
            <a:avLst/>
          </a:prstGeom>
          <a:noFill/>
          <a:ln>
            <a:noFill/>
          </a:ln>
        </p:spPr>
        <p:txBody>
          <a:bodyPr anchorCtr="0" anchor="ctr" bIns="0" lIns="0" spcFirstLastPara="1" rIns="0" wrap="square" tIns="12700">
            <a:noAutofit/>
          </a:bodyPr>
          <a:lstStyle/>
          <a:p>
            <a:pPr indent="0" lvl="0" marL="12700" rtl="0" algn="r">
              <a:lnSpc>
                <a:spcPct val="100000"/>
              </a:lnSpc>
              <a:spcBef>
                <a:spcPts val="0"/>
              </a:spcBef>
              <a:spcAft>
                <a:spcPts val="0"/>
              </a:spcAft>
              <a:buClr>
                <a:srgbClr val="2264C8"/>
              </a:buClr>
              <a:buSzPts val="4000"/>
              <a:buFont typeface="Century Gothic"/>
              <a:buNone/>
            </a:pPr>
            <a:r>
              <a:rPr b="1" lang="en-US">
                <a:solidFill>
                  <a:srgbClr val="2264C8"/>
                </a:solidFill>
              </a:rPr>
              <a:t>…AND ECONOMIC</a:t>
            </a:r>
            <a:endParaRPr/>
          </a:p>
        </p:txBody>
      </p:sp>
      <p:sp>
        <p:nvSpPr>
          <p:cNvPr id="457" name="Google Shape;457;g8bbfa7c4b1_1_1139"/>
          <p:cNvSpPr txBox="1"/>
          <p:nvPr/>
        </p:nvSpPr>
        <p:spPr>
          <a:xfrm>
            <a:off x="796289" y="2720169"/>
            <a:ext cx="10985400" cy="1380600"/>
          </a:xfrm>
          <a:prstGeom prst="rect">
            <a:avLst/>
          </a:prstGeom>
          <a:noFill/>
          <a:ln>
            <a:noFill/>
          </a:ln>
        </p:spPr>
        <p:txBody>
          <a:bodyPr anchorCtr="0" anchor="t" bIns="0" lIns="0" spcFirstLastPara="1" rIns="0" wrap="square" tIns="46350">
            <a:noAutofit/>
          </a:bodyPr>
          <a:lstStyle/>
          <a:p>
            <a:pPr indent="0" lvl="0" marL="12700" marR="420369" rtl="0" algn="l">
              <a:lnSpc>
                <a:spcPct val="107894"/>
              </a:lnSpc>
              <a:spcBef>
                <a:spcPts val="0"/>
              </a:spcBef>
              <a:spcAft>
                <a:spcPts val="0"/>
              </a:spcAft>
              <a:buNone/>
            </a:pPr>
            <a:r>
              <a:rPr i="1" lang="en-US" sz="2000">
                <a:solidFill>
                  <a:schemeClr val="dk1"/>
                </a:solidFill>
                <a:latin typeface="Century Gothic"/>
                <a:ea typeface="Century Gothic"/>
                <a:cs typeface="Century Gothic"/>
                <a:sym typeface="Century Gothic"/>
              </a:rPr>
              <a:t>“A way has to be found to enable everyone to benefit from the fruits of the earth, and not  simply to close the gap between the affluent and those who must be satisfied with the  crumbs falling from the table, but above all to satisfy the demands of justice, fairness and respect for every human being.” </a:t>
            </a:r>
            <a:endParaRPr i="1" sz="2000">
              <a:solidFill>
                <a:schemeClr val="dk1"/>
              </a:solidFill>
              <a:latin typeface="Century Gothic"/>
              <a:ea typeface="Century Gothic"/>
              <a:cs typeface="Century Gothic"/>
              <a:sym typeface="Century Gothic"/>
            </a:endParaRPr>
          </a:p>
          <a:p>
            <a:pPr indent="0" lvl="0" marL="12700" marR="420369" rtl="0" algn="l">
              <a:lnSpc>
                <a:spcPct val="107894"/>
              </a:lnSpc>
              <a:spcBef>
                <a:spcPts val="0"/>
              </a:spcBef>
              <a:spcAft>
                <a:spcPts val="0"/>
              </a:spcAft>
              <a:buNone/>
            </a:pPr>
            <a:r>
              <a:t/>
            </a:r>
            <a:endParaRPr sz="2000">
              <a:solidFill>
                <a:schemeClr val="dk1"/>
              </a:solidFill>
              <a:latin typeface="Century Gothic"/>
              <a:ea typeface="Century Gothic"/>
              <a:cs typeface="Century Gothic"/>
              <a:sym typeface="Century Gothic"/>
            </a:endParaRPr>
          </a:p>
          <a:p>
            <a:pPr indent="0" lvl="0" marL="12700" marR="420369" rtl="0" algn="l">
              <a:lnSpc>
                <a:spcPct val="107894"/>
              </a:lnSpc>
              <a:spcBef>
                <a:spcPts val="0"/>
              </a:spcBef>
              <a:spcAft>
                <a:spcPts val="0"/>
              </a:spcAft>
              <a:buNone/>
            </a:pPr>
            <a:r>
              <a:rPr lang="en-US" sz="2000">
                <a:solidFill>
                  <a:schemeClr val="dk1"/>
                </a:solidFill>
                <a:latin typeface="Century Gothic"/>
                <a:ea typeface="Century Gothic"/>
                <a:cs typeface="Century Gothic"/>
                <a:sym typeface="Century Gothic"/>
              </a:rPr>
              <a:t>(Pope Francis, Address to the Food and Agricultural Organization, 6/20/13)</a:t>
            </a:r>
            <a:endParaRPr sz="2000">
              <a:solidFill>
                <a:schemeClr val="dk1"/>
              </a:solidFill>
              <a:latin typeface="Century Gothic"/>
              <a:ea typeface="Century Gothic"/>
              <a:cs typeface="Century Gothic"/>
              <a:sym typeface="Century Gothic"/>
            </a:endParaRPr>
          </a:p>
        </p:txBody>
      </p:sp>
      <p:pic>
        <p:nvPicPr>
          <p:cNvPr descr="C2-HD-BTM.png" id="458" name="Google Shape;458;g8bbfa7c4b1_1_1139"/>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3" name="Shape 463"/>
        <p:cNvGrpSpPr/>
        <p:nvPr/>
      </p:nvGrpSpPr>
      <p:grpSpPr>
        <a:xfrm>
          <a:off x="0" y="0"/>
          <a:ext cx="0" cy="0"/>
          <a:chOff x="0" y="0"/>
          <a:chExt cx="0" cy="0"/>
        </a:xfrm>
      </p:grpSpPr>
      <p:sp>
        <p:nvSpPr>
          <p:cNvPr id="464" name="Google Shape;464;p20"/>
          <p:cNvSpPr txBox="1"/>
          <p:nvPr>
            <p:ph type="title"/>
          </p:nvPr>
        </p:nvSpPr>
        <p:spPr>
          <a:xfrm>
            <a:off x="3595330" y="713824"/>
            <a:ext cx="8596800" cy="13209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rgbClr val="2264C8"/>
              </a:buClr>
              <a:buSzPts val="4000"/>
              <a:buFont typeface="Century Gothic"/>
              <a:buNone/>
            </a:pPr>
            <a:r>
              <a:rPr b="1" i="0" lang="en-US" sz="4000" u="none" cap="none" strike="noStrike">
                <a:solidFill>
                  <a:schemeClr val="accent6"/>
                </a:solidFill>
                <a:latin typeface="Century Gothic"/>
                <a:ea typeface="Century Gothic"/>
                <a:cs typeface="Century Gothic"/>
                <a:sym typeface="Century Gothic"/>
              </a:rPr>
              <a:t>2020 UN AÑO DE ANIVERSARIOS</a:t>
            </a:r>
            <a:endParaRPr b="1" i="0" sz="4000" u="none" cap="none" strike="noStrike">
              <a:solidFill>
                <a:schemeClr val="accent6"/>
              </a:solidFill>
              <a:latin typeface="Century Gothic"/>
              <a:ea typeface="Century Gothic"/>
              <a:cs typeface="Century Gothic"/>
              <a:sym typeface="Century Gothic"/>
            </a:endParaRPr>
          </a:p>
        </p:txBody>
      </p:sp>
      <p:sp>
        <p:nvSpPr>
          <p:cNvPr id="465" name="Google Shape;465;p20"/>
          <p:cNvSpPr txBox="1"/>
          <p:nvPr>
            <p:ph idx="1" type="body"/>
          </p:nvPr>
        </p:nvSpPr>
        <p:spPr>
          <a:xfrm>
            <a:off x="7269105" y="2160600"/>
            <a:ext cx="4531800" cy="3880800"/>
          </a:xfrm>
          <a:prstGeom prst="rect">
            <a:avLst/>
          </a:prstGeom>
          <a:noFill/>
          <a:ln>
            <a:noFill/>
          </a:ln>
        </p:spPr>
        <p:txBody>
          <a:bodyPr anchorCtr="0" anchor="t" bIns="45700" lIns="91425" spcFirstLastPara="1" rIns="91425" wrap="square" tIns="45700">
            <a:normAutofit/>
          </a:bodyPr>
          <a:lstStyle/>
          <a:p>
            <a:pPr indent="-177800" lvl="0" marL="228600" rtl="0" algn="l">
              <a:lnSpc>
                <a:spcPct val="90000"/>
              </a:lnSpc>
              <a:spcBef>
                <a:spcPts val="0"/>
              </a:spcBef>
              <a:spcAft>
                <a:spcPts val="0"/>
              </a:spcAft>
              <a:buClr>
                <a:schemeClr val="dk1"/>
              </a:buClr>
              <a:buSzPts val="1800"/>
              <a:buChar char="•"/>
            </a:pPr>
            <a:r>
              <a:rPr lang="en-US" sz="1800"/>
              <a:t>75 aniversario de la ONU</a:t>
            </a:r>
            <a:endParaRPr sz="1800"/>
          </a:p>
          <a:p>
            <a:pPr indent="-177800" lvl="0" marL="228600" rtl="0" algn="l">
              <a:lnSpc>
                <a:spcPct val="90000"/>
              </a:lnSpc>
              <a:spcBef>
                <a:spcPts val="1000"/>
              </a:spcBef>
              <a:spcAft>
                <a:spcPts val="0"/>
              </a:spcAft>
              <a:buClr>
                <a:schemeClr val="dk1"/>
              </a:buClr>
              <a:buSzPts val="1800"/>
              <a:buChar char="•"/>
            </a:pPr>
            <a:r>
              <a:rPr lang="en-US" sz="1800"/>
              <a:t>25 aniversario de la Declaración de Copenhague</a:t>
            </a:r>
            <a:endParaRPr sz="1800"/>
          </a:p>
          <a:p>
            <a:pPr indent="-177800" lvl="0" marL="228600" rtl="0" algn="l">
              <a:lnSpc>
                <a:spcPct val="90000"/>
              </a:lnSpc>
              <a:spcBef>
                <a:spcPts val="1000"/>
              </a:spcBef>
              <a:spcAft>
                <a:spcPts val="0"/>
              </a:spcAft>
              <a:buClr>
                <a:schemeClr val="dk1"/>
              </a:buClr>
              <a:buSzPts val="1800"/>
              <a:buChar char="•"/>
            </a:pPr>
            <a:r>
              <a:rPr lang="en-US" sz="1800"/>
              <a:t>Declaración y Plataforma de Acción de Beijing +25</a:t>
            </a:r>
            <a:endParaRPr sz="1800"/>
          </a:p>
          <a:p>
            <a:pPr indent="-177800" lvl="0" marL="228600" rtl="0" algn="l">
              <a:lnSpc>
                <a:spcPct val="90000"/>
              </a:lnSpc>
              <a:spcBef>
                <a:spcPts val="1000"/>
              </a:spcBef>
              <a:spcAft>
                <a:spcPts val="0"/>
              </a:spcAft>
              <a:buClr>
                <a:schemeClr val="dk1"/>
              </a:buClr>
              <a:buSzPts val="1800"/>
              <a:buChar char="•"/>
            </a:pPr>
            <a:r>
              <a:rPr lang="en-US" sz="1800"/>
              <a:t>20 aniversario de la resolución 1325 del Consejo de Seguridad de las Naciones Unidas sobre la mujer, la paz y la seguridad</a:t>
            </a:r>
            <a:endParaRPr sz="1800"/>
          </a:p>
          <a:p>
            <a:pPr indent="-177800" lvl="0" marL="228600" rtl="0" algn="l">
              <a:lnSpc>
                <a:spcPct val="90000"/>
              </a:lnSpc>
              <a:spcBef>
                <a:spcPts val="1000"/>
              </a:spcBef>
              <a:spcAft>
                <a:spcPts val="0"/>
              </a:spcAft>
              <a:buClr>
                <a:schemeClr val="dk1"/>
              </a:buClr>
              <a:buSzPts val="1800"/>
              <a:buChar char="•"/>
            </a:pPr>
            <a:r>
              <a:rPr lang="en-US" sz="1800"/>
              <a:t>5 aniversario de los Objetivos Mundiales de Desarrollo Sostenible.</a:t>
            </a:r>
            <a:endParaRPr sz="1800"/>
          </a:p>
          <a:p>
            <a:pPr indent="-177800" lvl="0" marL="228600" rtl="0" algn="l">
              <a:lnSpc>
                <a:spcPct val="90000"/>
              </a:lnSpc>
              <a:spcBef>
                <a:spcPts val="1000"/>
              </a:spcBef>
              <a:spcAft>
                <a:spcPts val="0"/>
              </a:spcAft>
              <a:buClr>
                <a:schemeClr val="dk1"/>
              </a:buClr>
              <a:buSzPts val="1800"/>
              <a:buChar char="•"/>
            </a:pPr>
            <a:r>
              <a:rPr lang="en-US" sz="1800"/>
              <a:t>10 aniversario de ONU Mujeres</a:t>
            </a:r>
            <a:endParaRPr sz="1800"/>
          </a:p>
        </p:txBody>
      </p:sp>
      <p:pic>
        <p:nvPicPr>
          <p:cNvPr descr="C2-HD-BTM.png" id="466" name="Google Shape;466;p20"/>
          <p:cNvPicPr preferRelativeResize="0"/>
          <p:nvPr/>
        </p:nvPicPr>
        <p:blipFill rotWithShape="1">
          <a:blip r:embed="rId3">
            <a:alphaModFix/>
          </a:blip>
          <a:srcRect b="0" l="0" r="0" t="0"/>
          <a:stretch/>
        </p:blipFill>
        <p:spPr>
          <a:xfrm>
            <a:off x="0" y="6306584"/>
            <a:ext cx="12192000" cy="551416"/>
          </a:xfrm>
          <a:prstGeom prst="rect">
            <a:avLst/>
          </a:prstGeom>
          <a:noFill/>
          <a:ln>
            <a:noFill/>
          </a:ln>
        </p:spPr>
      </p:pic>
      <p:pic>
        <p:nvPicPr>
          <p:cNvPr descr="Cake" id="467" name="Google Shape;467;p20"/>
          <p:cNvPicPr preferRelativeResize="0"/>
          <p:nvPr/>
        </p:nvPicPr>
        <p:blipFill rotWithShape="1">
          <a:blip r:embed="rId4">
            <a:alphaModFix/>
          </a:blip>
          <a:srcRect b="0" l="0" r="0" t="0"/>
          <a:stretch/>
        </p:blipFill>
        <p:spPr>
          <a:xfrm>
            <a:off x="5710101" y="3164585"/>
            <a:ext cx="771754" cy="771754"/>
          </a:xfrm>
          <a:prstGeom prst="rect">
            <a:avLst/>
          </a:prstGeom>
          <a:noFill/>
          <a:ln>
            <a:noFill/>
          </a:ln>
        </p:spPr>
      </p:pic>
      <p:pic>
        <p:nvPicPr>
          <p:cNvPr descr="Wedding cake" id="468" name="Google Shape;468;p20"/>
          <p:cNvPicPr preferRelativeResize="0"/>
          <p:nvPr/>
        </p:nvPicPr>
        <p:blipFill rotWithShape="1">
          <a:blip r:embed="rId5">
            <a:alphaModFix/>
          </a:blip>
          <a:srcRect b="0" l="0" r="0" t="0"/>
          <a:stretch/>
        </p:blipFill>
        <p:spPr>
          <a:xfrm>
            <a:off x="5031383" y="3654914"/>
            <a:ext cx="2129227" cy="2129227"/>
          </a:xfrm>
          <a:prstGeom prst="rect">
            <a:avLst/>
          </a:prstGeom>
          <a:noFill/>
          <a:ln>
            <a:noFill/>
          </a:ln>
        </p:spPr>
      </p:pic>
      <p:sp>
        <p:nvSpPr>
          <p:cNvPr id="469" name="Google Shape;469;p20"/>
          <p:cNvSpPr txBox="1"/>
          <p:nvPr/>
        </p:nvSpPr>
        <p:spPr>
          <a:xfrm>
            <a:off x="3595205" y="93699"/>
            <a:ext cx="8596800" cy="1320900"/>
          </a:xfrm>
          <a:prstGeom prst="rect">
            <a:avLst/>
          </a:prstGeom>
          <a:noFill/>
          <a:ln>
            <a:noFill/>
          </a:ln>
        </p:spPr>
        <p:txBody>
          <a:bodyPr anchorCtr="0" anchor="ctr" bIns="45700" lIns="91425" spcFirstLastPara="1" rIns="91425" wrap="square" tIns="45700">
            <a:noAutofit/>
          </a:bodyPr>
          <a:lstStyle/>
          <a:p>
            <a:pPr indent="0" lvl="0" marL="0" rtl="0" algn="ctr">
              <a:lnSpc>
                <a:spcPct val="90000"/>
              </a:lnSpc>
              <a:spcBef>
                <a:spcPts val="0"/>
              </a:spcBef>
              <a:spcAft>
                <a:spcPts val="0"/>
              </a:spcAft>
              <a:buNone/>
            </a:pPr>
            <a:r>
              <a:rPr b="1" lang="en-US" sz="4000">
                <a:solidFill>
                  <a:srgbClr val="2264C8"/>
                </a:solidFill>
                <a:latin typeface="Century Gothic"/>
                <a:ea typeface="Century Gothic"/>
                <a:cs typeface="Century Gothic"/>
                <a:sym typeface="Century Gothic"/>
              </a:rPr>
              <a:t>2020 A YEAR OF ANNIVERSARIES </a:t>
            </a:r>
            <a:endParaRPr sz="4000">
              <a:solidFill>
                <a:srgbClr val="000000"/>
              </a:solidFill>
              <a:latin typeface="Century Gothic"/>
              <a:ea typeface="Century Gothic"/>
              <a:cs typeface="Century Gothic"/>
              <a:sym typeface="Century Gothic"/>
            </a:endParaRPr>
          </a:p>
        </p:txBody>
      </p:sp>
      <p:sp>
        <p:nvSpPr>
          <p:cNvPr id="470" name="Google Shape;470;p20"/>
          <p:cNvSpPr txBox="1"/>
          <p:nvPr/>
        </p:nvSpPr>
        <p:spPr>
          <a:xfrm>
            <a:off x="328175" y="2230250"/>
            <a:ext cx="4713300" cy="3880800"/>
          </a:xfrm>
          <a:prstGeom prst="rect">
            <a:avLst/>
          </a:prstGeom>
          <a:noFill/>
          <a:ln>
            <a:noFill/>
          </a:ln>
        </p:spPr>
        <p:txBody>
          <a:bodyPr anchorCtr="0" anchor="t" bIns="45700" lIns="91425" spcFirstLastPara="1" rIns="91425" wrap="square" tIns="45700">
            <a:noAutofit/>
          </a:bodyPr>
          <a:lstStyle/>
          <a:p>
            <a:pPr indent="-177800" lvl="0" marL="228600" rtl="0" algn="l">
              <a:lnSpc>
                <a:spcPct val="90000"/>
              </a:lnSpc>
              <a:spcBef>
                <a:spcPts val="0"/>
              </a:spcBef>
              <a:spcAft>
                <a:spcPts val="0"/>
              </a:spcAft>
              <a:buClr>
                <a:srgbClr val="000000"/>
              </a:buClr>
              <a:buSzPts val="1800"/>
              <a:buChar char="•"/>
            </a:pPr>
            <a:r>
              <a:rPr lang="en-US" sz="1800">
                <a:solidFill>
                  <a:srgbClr val="000000"/>
                </a:solidFill>
                <a:latin typeface="Century Gothic"/>
                <a:ea typeface="Century Gothic"/>
                <a:cs typeface="Century Gothic"/>
                <a:sym typeface="Century Gothic"/>
              </a:rPr>
              <a:t>75</a:t>
            </a:r>
            <a:r>
              <a:rPr baseline="30000" lang="en-US" sz="1800">
                <a:solidFill>
                  <a:srgbClr val="000000"/>
                </a:solidFill>
                <a:latin typeface="Century Gothic"/>
                <a:ea typeface="Century Gothic"/>
                <a:cs typeface="Century Gothic"/>
                <a:sym typeface="Century Gothic"/>
              </a:rPr>
              <a:t>th</a:t>
            </a:r>
            <a:r>
              <a:rPr lang="en-US" sz="1800">
                <a:solidFill>
                  <a:srgbClr val="000000"/>
                </a:solidFill>
                <a:latin typeface="Century Gothic"/>
                <a:ea typeface="Century Gothic"/>
                <a:cs typeface="Century Gothic"/>
                <a:sym typeface="Century Gothic"/>
              </a:rPr>
              <a:t> anniversary of the UN</a:t>
            </a:r>
            <a:endParaRPr sz="1800">
              <a:solidFill>
                <a:srgbClr val="000000"/>
              </a:solidFill>
              <a:latin typeface="Century Gothic"/>
              <a:ea typeface="Century Gothic"/>
              <a:cs typeface="Century Gothic"/>
              <a:sym typeface="Century Gothic"/>
            </a:endParaRPr>
          </a:p>
          <a:p>
            <a:pPr indent="-177800" lvl="0" marL="228600" rtl="0" algn="l">
              <a:lnSpc>
                <a:spcPct val="90000"/>
              </a:lnSpc>
              <a:spcBef>
                <a:spcPts val="1000"/>
              </a:spcBef>
              <a:spcAft>
                <a:spcPts val="0"/>
              </a:spcAft>
              <a:buClr>
                <a:srgbClr val="000000"/>
              </a:buClr>
              <a:buSzPts val="1800"/>
              <a:buChar char="•"/>
            </a:pPr>
            <a:r>
              <a:rPr lang="en-US" sz="1800">
                <a:solidFill>
                  <a:srgbClr val="000000"/>
                </a:solidFill>
                <a:latin typeface="Century Gothic"/>
                <a:ea typeface="Century Gothic"/>
                <a:cs typeface="Century Gothic"/>
                <a:sym typeface="Century Gothic"/>
              </a:rPr>
              <a:t>25</a:t>
            </a:r>
            <a:r>
              <a:rPr baseline="30000" lang="en-US" sz="1800">
                <a:solidFill>
                  <a:srgbClr val="000000"/>
                </a:solidFill>
                <a:latin typeface="Century Gothic"/>
                <a:ea typeface="Century Gothic"/>
                <a:cs typeface="Century Gothic"/>
                <a:sym typeface="Century Gothic"/>
              </a:rPr>
              <a:t>th</a:t>
            </a:r>
            <a:r>
              <a:rPr lang="en-US" sz="1800">
                <a:solidFill>
                  <a:srgbClr val="000000"/>
                </a:solidFill>
                <a:latin typeface="Century Gothic"/>
                <a:ea typeface="Century Gothic"/>
                <a:cs typeface="Century Gothic"/>
                <a:sym typeface="Century Gothic"/>
              </a:rPr>
              <a:t> anniversary of the Copenhagen Declaration </a:t>
            </a:r>
            <a:endParaRPr sz="1800">
              <a:solidFill>
                <a:srgbClr val="000000"/>
              </a:solidFill>
              <a:latin typeface="Century Gothic"/>
              <a:ea typeface="Century Gothic"/>
              <a:cs typeface="Century Gothic"/>
              <a:sym typeface="Century Gothic"/>
            </a:endParaRPr>
          </a:p>
          <a:p>
            <a:pPr indent="-177800" lvl="0" marL="228600" rtl="0" algn="l">
              <a:lnSpc>
                <a:spcPct val="90000"/>
              </a:lnSpc>
              <a:spcBef>
                <a:spcPts val="1000"/>
              </a:spcBef>
              <a:spcAft>
                <a:spcPts val="0"/>
              </a:spcAft>
              <a:buClr>
                <a:srgbClr val="000000"/>
              </a:buClr>
              <a:buSzPts val="1800"/>
              <a:buChar char="•"/>
            </a:pPr>
            <a:r>
              <a:rPr lang="en-US" sz="1800">
                <a:solidFill>
                  <a:srgbClr val="000000"/>
                </a:solidFill>
                <a:latin typeface="Century Gothic"/>
                <a:ea typeface="Century Gothic"/>
                <a:cs typeface="Century Gothic"/>
                <a:sym typeface="Century Gothic"/>
              </a:rPr>
              <a:t>Beijing Declaration and Platform for Action +25 </a:t>
            </a:r>
            <a:endParaRPr sz="1800">
              <a:solidFill>
                <a:srgbClr val="000000"/>
              </a:solidFill>
              <a:latin typeface="Century Gothic"/>
              <a:ea typeface="Century Gothic"/>
              <a:cs typeface="Century Gothic"/>
              <a:sym typeface="Century Gothic"/>
            </a:endParaRPr>
          </a:p>
          <a:p>
            <a:pPr indent="-177800" lvl="0" marL="228600" rtl="0" algn="l">
              <a:lnSpc>
                <a:spcPct val="90000"/>
              </a:lnSpc>
              <a:spcBef>
                <a:spcPts val="1000"/>
              </a:spcBef>
              <a:spcAft>
                <a:spcPts val="0"/>
              </a:spcAft>
              <a:buClr>
                <a:srgbClr val="000000"/>
              </a:buClr>
              <a:buSzPts val="1800"/>
              <a:buChar char="•"/>
            </a:pPr>
            <a:r>
              <a:rPr lang="en-US" sz="1800">
                <a:solidFill>
                  <a:srgbClr val="000000"/>
                </a:solidFill>
                <a:latin typeface="Century Gothic"/>
                <a:ea typeface="Century Gothic"/>
                <a:cs typeface="Century Gothic"/>
                <a:sym typeface="Century Gothic"/>
              </a:rPr>
              <a:t>20th anniversary of UN Security Council resolution 1325 on women, peace and security</a:t>
            </a:r>
            <a:endParaRPr sz="1800">
              <a:solidFill>
                <a:srgbClr val="000000"/>
              </a:solidFill>
              <a:latin typeface="Century Gothic"/>
              <a:ea typeface="Century Gothic"/>
              <a:cs typeface="Century Gothic"/>
              <a:sym typeface="Century Gothic"/>
            </a:endParaRPr>
          </a:p>
          <a:p>
            <a:pPr indent="-177800" lvl="0" marL="228600" rtl="0" algn="l">
              <a:lnSpc>
                <a:spcPct val="90000"/>
              </a:lnSpc>
              <a:spcBef>
                <a:spcPts val="1000"/>
              </a:spcBef>
              <a:spcAft>
                <a:spcPts val="0"/>
              </a:spcAft>
              <a:buClr>
                <a:srgbClr val="000000"/>
              </a:buClr>
              <a:buSzPts val="1800"/>
              <a:buChar char="•"/>
            </a:pPr>
            <a:r>
              <a:rPr lang="en-US" sz="1800">
                <a:solidFill>
                  <a:srgbClr val="000000"/>
                </a:solidFill>
                <a:latin typeface="Century Gothic"/>
                <a:ea typeface="Century Gothic"/>
                <a:cs typeface="Century Gothic"/>
                <a:sym typeface="Century Gothic"/>
              </a:rPr>
              <a:t>5th anniversary of the global Sustainable Development Goals.</a:t>
            </a:r>
            <a:endParaRPr sz="1800">
              <a:solidFill>
                <a:srgbClr val="000000"/>
              </a:solidFill>
              <a:latin typeface="Century Gothic"/>
              <a:ea typeface="Century Gothic"/>
              <a:cs typeface="Century Gothic"/>
              <a:sym typeface="Century Gothic"/>
            </a:endParaRPr>
          </a:p>
          <a:p>
            <a:pPr indent="-177800" lvl="0" marL="228600" rtl="0" algn="l">
              <a:lnSpc>
                <a:spcPct val="90000"/>
              </a:lnSpc>
              <a:spcBef>
                <a:spcPts val="1000"/>
              </a:spcBef>
              <a:spcAft>
                <a:spcPts val="0"/>
              </a:spcAft>
              <a:buClr>
                <a:srgbClr val="000000"/>
              </a:buClr>
              <a:buSzPts val="1800"/>
              <a:buChar char="•"/>
            </a:pPr>
            <a:r>
              <a:rPr lang="en-US" sz="1800">
                <a:solidFill>
                  <a:srgbClr val="000000"/>
                </a:solidFill>
                <a:latin typeface="Century Gothic"/>
                <a:ea typeface="Century Gothic"/>
                <a:cs typeface="Century Gothic"/>
                <a:sym typeface="Century Gothic"/>
              </a:rPr>
              <a:t>UN Women’s 10</a:t>
            </a:r>
            <a:r>
              <a:rPr baseline="30000" lang="en-US" sz="1800">
                <a:solidFill>
                  <a:srgbClr val="000000"/>
                </a:solidFill>
                <a:latin typeface="Century Gothic"/>
                <a:ea typeface="Century Gothic"/>
                <a:cs typeface="Century Gothic"/>
                <a:sym typeface="Century Gothic"/>
              </a:rPr>
              <a:t>th</a:t>
            </a:r>
            <a:r>
              <a:rPr lang="en-US" sz="1800">
                <a:solidFill>
                  <a:srgbClr val="000000"/>
                </a:solidFill>
                <a:latin typeface="Century Gothic"/>
                <a:ea typeface="Century Gothic"/>
                <a:cs typeface="Century Gothic"/>
                <a:sym typeface="Century Gothic"/>
              </a:rPr>
              <a:t> anniversary</a:t>
            </a:r>
            <a:endParaRPr sz="1800">
              <a:solidFill>
                <a:srgbClr val="000000"/>
              </a:solidFill>
              <a:latin typeface="Century Gothic"/>
              <a:ea typeface="Century Gothic"/>
              <a:cs typeface="Century Gothic"/>
              <a:sym typeface="Century Gothic"/>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5" name="Shape 475"/>
        <p:cNvGrpSpPr/>
        <p:nvPr/>
      </p:nvGrpSpPr>
      <p:grpSpPr>
        <a:xfrm>
          <a:off x="0" y="0"/>
          <a:ext cx="0" cy="0"/>
          <a:chOff x="0" y="0"/>
          <a:chExt cx="0" cy="0"/>
        </a:xfrm>
      </p:grpSpPr>
      <p:sp>
        <p:nvSpPr>
          <p:cNvPr id="476" name="Google Shape;476;p21"/>
          <p:cNvSpPr txBox="1"/>
          <p:nvPr>
            <p:ph type="title"/>
          </p:nvPr>
        </p:nvSpPr>
        <p:spPr>
          <a:xfrm>
            <a:off x="1997100" y="-404975"/>
            <a:ext cx="10055400" cy="2767800"/>
          </a:xfrm>
          <a:prstGeom prst="rect">
            <a:avLst/>
          </a:prstGeom>
          <a:noFill/>
          <a:ln>
            <a:noFill/>
          </a:ln>
        </p:spPr>
        <p:txBody>
          <a:bodyPr anchorCtr="0" anchor="ctr" bIns="0" lIns="0" spcFirstLastPara="1" rIns="0" wrap="square" tIns="12700">
            <a:spAutoFit/>
          </a:bodyPr>
          <a:lstStyle/>
          <a:p>
            <a:pPr indent="0" lvl="0" marL="0" marR="5715" rtl="0" algn="r">
              <a:lnSpc>
                <a:spcPct val="114027"/>
              </a:lnSpc>
              <a:spcBef>
                <a:spcPts val="0"/>
              </a:spcBef>
              <a:spcAft>
                <a:spcPts val="0"/>
              </a:spcAft>
              <a:buClr>
                <a:srgbClr val="2264C8"/>
              </a:buClr>
              <a:buSzPts val="3600"/>
              <a:buFont typeface="Century Gothic"/>
              <a:buNone/>
            </a:pPr>
            <a:r>
              <a:rPr b="1" lang="en-US" sz="3000">
                <a:solidFill>
                  <a:srgbClr val="2264C8"/>
                </a:solidFill>
              </a:rPr>
              <a:t>INTEGRAL TO </a:t>
            </a:r>
            <a:endParaRPr b="1" sz="3000">
              <a:solidFill>
                <a:srgbClr val="2264C8"/>
              </a:solidFill>
            </a:endParaRPr>
          </a:p>
          <a:p>
            <a:pPr indent="0" lvl="0" marL="0" marR="5715" rtl="0" algn="r">
              <a:lnSpc>
                <a:spcPct val="114027"/>
              </a:lnSpc>
              <a:spcBef>
                <a:spcPts val="0"/>
              </a:spcBef>
              <a:spcAft>
                <a:spcPts val="0"/>
              </a:spcAft>
              <a:buClr>
                <a:srgbClr val="2264C8"/>
              </a:buClr>
              <a:buSzPts val="3600"/>
              <a:buFont typeface="Century Gothic"/>
              <a:buNone/>
            </a:pPr>
            <a:r>
              <a:rPr b="1" lang="en-US" sz="3000">
                <a:solidFill>
                  <a:srgbClr val="2264C8"/>
                </a:solidFill>
              </a:rPr>
              <a:t>ALL DIMENSIONS OF DEVELOPMENT</a:t>
            </a:r>
            <a:endParaRPr b="1" sz="3000">
              <a:solidFill>
                <a:srgbClr val="2264C8"/>
              </a:solidFill>
            </a:endParaRPr>
          </a:p>
          <a:p>
            <a:pPr indent="0" lvl="0" marL="0" marR="5715" rtl="0" algn="r">
              <a:lnSpc>
                <a:spcPct val="114027"/>
              </a:lnSpc>
              <a:spcBef>
                <a:spcPts val="0"/>
              </a:spcBef>
              <a:spcAft>
                <a:spcPts val="0"/>
              </a:spcAft>
              <a:buClr>
                <a:srgbClr val="2264C8"/>
              </a:buClr>
              <a:buSzPts val="3600"/>
              <a:buFont typeface="Century Gothic"/>
              <a:buNone/>
            </a:pPr>
            <a:r>
              <a:rPr b="1" lang="en-US" sz="3000">
                <a:solidFill>
                  <a:schemeClr val="accent6"/>
                </a:solidFill>
              </a:rPr>
              <a:t>INTEGRAL A TODAS LAS DIMENSIONES DEL DESARROLLO</a:t>
            </a:r>
            <a:endParaRPr b="1" sz="3000">
              <a:solidFill>
                <a:schemeClr val="accent6"/>
              </a:solidFill>
            </a:endParaRPr>
          </a:p>
        </p:txBody>
      </p:sp>
      <p:sp>
        <p:nvSpPr>
          <p:cNvPr id="477" name="Google Shape;477;p21"/>
          <p:cNvSpPr txBox="1"/>
          <p:nvPr/>
        </p:nvSpPr>
        <p:spPr>
          <a:xfrm>
            <a:off x="7639201" y="1730100"/>
            <a:ext cx="4413300" cy="3397800"/>
          </a:xfrm>
          <a:prstGeom prst="rect">
            <a:avLst/>
          </a:prstGeom>
          <a:noFill/>
          <a:ln>
            <a:noFill/>
          </a:ln>
        </p:spPr>
        <p:txBody>
          <a:bodyPr anchorCtr="0" anchor="t" bIns="0" lIns="0" spcFirstLastPara="1" rIns="0" wrap="square" tIns="50150">
            <a:spAutoFit/>
          </a:bodyPr>
          <a:lstStyle/>
          <a:p>
            <a:pPr indent="0" lvl="0" marL="12700" marR="551180" rtl="0" algn="l">
              <a:lnSpc>
                <a:spcPct val="108181"/>
              </a:lnSpc>
              <a:spcBef>
                <a:spcPts val="0"/>
              </a:spcBef>
              <a:spcAft>
                <a:spcPts val="0"/>
              </a:spcAft>
              <a:buNone/>
            </a:pPr>
            <a:r>
              <a:rPr lang="en-US" sz="1800">
                <a:solidFill>
                  <a:schemeClr val="dk1"/>
                </a:solidFill>
                <a:latin typeface="Century Gothic"/>
                <a:ea typeface="Century Gothic"/>
                <a:cs typeface="Century Gothic"/>
                <a:sym typeface="Century Gothic"/>
              </a:rPr>
              <a:t>"No nos enfrentamos a dos crisis separadas, una ambiental y otra social, sino más bien a una crisis compleja que es tanto social como ambiental</a:t>
            </a:r>
            <a:r>
              <a:rPr i="1" lang="en-US" sz="1800">
                <a:solidFill>
                  <a:schemeClr val="dk1"/>
                </a:solidFill>
                <a:latin typeface="Century Gothic"/>
                <a:ea typeface="Century Gothic"/>
                <a:cs typeface="Century Gothic"/>
                <a:sym typeface="Century Gothic"/>
              </a:rPr>
              <a:t>.</a:t>
            </a:r>
            <a:endParaRPr i="1" sz="1800">
              <a:solidFill>
                <a:schemeClr val="dk1"/>
              </a:solidFill>
              <a:latin typeface="Century Gothic"/>
              <a:ea typeface="Century Gothic"/>
              <a:cs typeface="Century Gothic"/>
              <a:sym typeface="Century Gothic"/>
            </a:endParaRPr>
          </a:p>
          <a:p>
            <a:pPr indent="0" lvl="0" marL="12700" marR="551180" rtl="0" algn="l">
              <a:lnSpc>
                <a:spcPct val="108181"/>
              </a:lnSpc>
              <a:spcBef>
                <a:spcPts val="0"/>
              </a:spcBef>
              <a:spcAft>
                <a:spcPts val="0"/>
              </a:spcAft>
              <a:buNone/>
            </a:pPr>
            <a:r>
              <a:t/>
            </a:r>
            <a:endParaRPr i="1" sz="1800">
              <a:solidFill>
                <a:schemeClr val="dk1"/>
              </a:solidFill>
              <a:latin typeface="Century Gothic"/>
              <a:ea typeface="Century Gothic"/>
              <a:cs typeface="Century Gothic"/>
              <a:sym typeface="Century Gothic"/>
            </a:endParaRPr>
          </a:p>
          <a:p>
            <a:pPr indent="0" lvl="0" marL="12700" marR="264160" rtl="0" algn="l">
              <a:lnSpc>
                <a:spcPct val="108181"/>
              </a:lnSpc>
              <a:spcBef>
                <a:spcPts val="0"/>
              </a:spcBef>
              <a:spcAft>
                <a:spcPts val="0"/>
              </a:spcAft>
              <a:buNone/>
            </a:pPr>
            <a:r>
              <a:rPr i="1" lang="en-US" sz="1800">
                <a:solidFill>
                  <a:schemeClr val="dk1"/>
                </a:solidFill>
                <a:latin typeface="Century Gothic"/>
                <a:ea typeface="Century Gothic"/>
                <a:cs typeface="Century Gothic"/>
                <a:sym typeface="Century Gothic"/>
              </a:rPr>
              <a:t>Las estrategias para una solución exigen un enfoque integral para combatir la pobreza, devolver la dignidad a los excluidos y, al mismo tiempo, proteger la naturaleza".</a:t>
            </a:r>
            <a:endParaRPr i="1" sz="1800">
              <a:solidFill>
                <a:schemeClr val="dk1"/>
              </a:solidFill>
              <a:latin typeface="Century Gothic"/>
              <a:ea typeface="Century Gothic"/>
              <a:cs typeface="Century Gothic"/>
              <a:sym typeface="Century Gothic"/>
            </a:endParaRPr>
          </a:p>
          <a:p>
            <a:pPr indent="0" lvl="0" marL="12700" marR="264160" rtl="0" algn="l">
              <a:lnSpc>
                <a:spcPct val="108181"/>
              </a:lnSpc>
              <a:spcBef>
                <a:spcPts val="0"/>
              </a:spcBef>
              <a:spcAft>
                <a:spcPts val="0"/>
              </a:spcAft>
              <a:buNone/>
            </a:pPr>
            <a:r>
              <a:t/>
            </a:r>
            <a:endParaRPr i="1" sz="1800">
              <a:solidFill>
                <a:schemeClr val="dk1"/>
              </a:solidFill>
              <a:latin typeface="Century Gothic"/>
              <a:ea typeface="Century Gothic"/>
              <a:cs typeface="Century Gothic"/>
              <a:sym typeface="Century Gothic"/>
            </a:endParaRPr>
          </a:p>
          <a:p>
            <a:pPr indent="0" lvl="0" marL="2536190" marR="0" rtl="0" algn="l">
              <a:lnSpc>
                <a:spcPct val="100000"/>
              </a:lnSpc>
              <a:spcBef>
                <a:spcPts val="0"/>
              </a:spcBef>
              <a:spcAft>
                <a:spcPts val="0"/>
              </a:spcAft>
              <a:buNone/>
            </a:pPr>
            <a:r>
              <a:rPr lang="en-US" sz="1800">
                <a:solidFill>
                  <a:schemeClr val="dk1"/>
                </a:solidFill>
                <a:latin typeface="Century Gothic"/>
                <a:ea typeface="Century Gothic"/>
                <a:cs typeface="Century Gothic"/>
                <a:sym typeface="Century Gothic"/>
              </a:rPr>
              <a:t>(Pope Francis, Laudato Si, 139)</a:t>
            </a:r>
            <a:endParaRPr sz="1800">
              <a:solidFill>
                <a:schemeClr val="dk1"/>
              </a:solidFill>
              <a:latin typeface="Century Gothic"/>
              <a:ea typeface="Century Gothic"/>
              <a:cs typeface="Century Gothic"/>
              <a:sym typeface="Century Gothic"/>
            </a:endParaRPr>
          </a:p>
        </p:txBody>
      </p:sp>
      <p:pic>
        <p:nvPicPr>
          <p:cNvPr id="478" name="Google Shape;478;p21"/>
          <p:cNvPicPr preferRelativeResize="0"/>
          <p:nvPr/>
        </p:nvPicPr>
        <p:blipFill rotWithShape="1">
          <a:blip r:embed="rId3">
            <a:alphaModFix/>
          </a:blip>
          <a:srcRect b="0" l="0" r="0" t="0"/>
          <a:stretch/>
        </p:blipFill>
        <p:spPr>
          <a:xfrm>
            <a:off x="4331952" y="3955877"/>
            <a:ext cx="3307250" cy="2692648"/>
          </a:xfrm>
          <a:prstGeom prst="rect">
            <a:avLst/>
          </a:prstGeom>
          <a:noFill/>
          <a:ln>
            <a:noFill/>
          </a:ln>
        </p:spPr>
      </p:pic>
      <p:sp>
        <p:nvSpPr>
          <p:cNvPr id="479" name="Google Shape;479;p21"/>
          <p:cNvSpPr txBox="1"/>
          <p:nvPr/>
        </p:nvSpPr>
        <p:spPr>
          <a:xfrm>
            <a:off x="171175" y="1740500"/>
            <a:ext cx="4590300" cy="3886800"/>
          </a:xfrm>
          <a:prstGeom prst="rect">
            <a:avLst/>
          </a:prstGeom>
          <a:noFill/>
          <a:ln>
            <a:noFill/>
          </a:ln>
        </p:spPr>
        <p:txBody>
          <a:bodyPr anchorCtr="0" anchor="t" bIns="0" lIns="0" spcFirstLastPara="1" rIns="0" wrap="square" tIns="50150">
            <a:noAutofit/>
          </a:bodyPr>
          <a:lstStyle/>
          <a:p>
            <a:pPr indent="0" lvl="0" marL="12700" marR="551180" rtl="0" algn="l">
              <a:lnSpc>
                <a:spcPct val="108181"/>
              </a:lnSpc>
              <a:spcBef>
                <a:spcPts val="0"/>
              </a:spcBef>
              <a:spcAft>
                <a:spcPts val="0"/>
              </a:spcAft>
              <a:buNone/>
            </a:pPr>
            <a:r>
              <a:rPr lang="en-US" sz="1800">
                <a:solidFill>
                  <a:srgbClr val="000000"/>
                </a:solidFill>
                <a:latin typeface="Century Gothic"/>
                <a:ea typeface="Century Gothic"/>
                <a:cs typeface="Century Gothic"/>
                <a:sym typeface="Century Gothic"/>
              </a:rPr>
              <a:t>“ </a:t>
            </a:r>
            <a:r>
              <a:rPr i="1" lang="en-US" sz="1800">
                <a:solidFill>
                  <a:srgbClr val="000000"/>
                </a:solidFill>
                <a:latin typeface="Century Gothic"/>
                <a:ea typeface="Century Gothic"/>
                <a:cs typeface="Century Gothic"/>
                <a:sym typeface="Century Gothic"/>
              </a:rPr>
              <a:t>We are faced	not with two separate crises,  one environmental and the other social, but  rather with one complex crisis which is both  social and environmental.</a:t>
            </a:r>
            <a:endParaRPr i="1" sz="1800">
              <a:solidFill>
                <a:srgbClr val="000000"/>
              </a:solidFill>
              <a:latin typeface="Century Gothic"/>
              <a:ea typeface="Century Gothic"/>
              <a:cs typeface="Century Gothic"/>
              <a:sym typeface="Century Gothic"/>
            </a:endParaRPr>
          </a:p>
          <a:p>
            <a:pPr indent="0" lvl="0" marL="0" marR="0" rtl="0" algn="l">
              <a:lnSpc>
                <a:spcPct val="100000"/>
              </a:lnSpc>
              <a:spcBef>
                <a:spcPts val="10"/>
              </a:spcBef>
              <a:spcAft>
                <a:spcPts val="0"/>
              </a:spcAft>
              <a:buNone/>
            </a:pPr>
            <a:r>
              <a:t/>
            </a:r>
            <a:endParaRPr i="1" sz="1800">
              <a:solidFill>
                <a:srgbClr val="000000"/>
              </a:solidFill>
              <a:latin typeface="Century Gothic"/>
              <a:ea typeface="Century Gothic"/>
              <a:cs typeface="Century Gothic"/>
              <a:sym typeface="Century Gothic"/>
            </a:endParaRPr>
          </a:p>
          <a:p>
            <a:pPr indent="0" lvl="0" marL="12700" marR="264160" rtl="0" algn="l">
              <a:lnSpc>
                <a:spcPct val="108181"/>
              </a:lnSpc>
              <a:spcBef>
                <a:spcPts val="0"/>
              </a:spcBef>
              <a:spcAft>
                <a:spcPts val="0"/>
              </a:spcAft>
              <a:buNone/>
            </a:pPr>
            <a:r>
              <a:rPr i="1" lang="en-US" sz="1800">
                <a:solidFill>
                  <a:srgbClr val="000000"/>
                </a:solidFill>
                <a:latin typeface="Century Gothic"/>
                <a:ea typeface="Century Gothic"/>
                <a:cs typeface="Century Gothic"/>
                <a:sym typeface="Century Gothic"/>
              </a:rPr>
              <a:t>Strategies for a solution demand an integral  approach to combating poverty, restoring  dignity to the excluded, and, at the same time,  protecting nature.”</a:t>
            </a:r>
            <a:endParaRPr sz="1800"/>
          </a:p>
          <a:p>
            <a:pPr indent="0" lvl="0" marL="0" marR="0" rtl="0" algn="l">
              <a:lnSpc>
                <a:spcPct val="100000"/>
              </a:lnSpc>
              <a:spcBef>
                <a:spcPts val="15"/>
              </a:spcBef>
              <a:spcAft>
                <a:spcPts val="0"/>
              </a:spcAft>
              <a:buNone/>
            </a:pPr>
            <a:r>
              <a:t/>
            </a:r>
            <a:endParaRPr sz="1800">
              <a:solidFill>
                <a:srgbClr val="000000"/>
              </a:solidFill>
              <a:latin typeface="Century Gothic"/>
              <a:ea typeface="Century Gothic"/>
              <a:cs typeface="Century Gothic"/>
              <a:sym typeface="Century Gothic"/>
            </a:endParaRPr>
          </a:p>
          <a:p>
            <a:pPr indent="0" lvl="0" marL="2536190" marR="0" rtl="0" algn="l">
              <a:lnSpc>
                <a:spcPct val="100000"/>
              </a:lnSpc>
              <a:spcBef>
                <a:spcPts val="0"/>
              </a:spcBef>
              <a:spcAft>
                <a:spcPts val="0"/>
              </a:spcAft>
              <a:buNone/>
            </a:pPr>
            <a:r>
              <a:rPr lang="en-US" sz="1800">
                <a:solidFill>
                  <a:srgbClr val="000000"/>
                </a:solidFill>
                <a:latin typeface="Century Gothic"/>
                <a:ea typeface="Century Gothic"/>
                <a:cs typeface="Century Gothic"/>
                <a:sym typeface="Century Gothic"/>
              </a:rPr>
              <a:t>(Pope Francis, Laudato Si, 139)</a:t>
            </a:r>
            <a:endParaRPr sz="1800">
              <a:solidFill>
                <a:srgbClr val="000000"/>
              </a:solidFill>
              <a:latin typeface="Century Gothic"/>
              <a:ea typeface="Century Gothic"/>
              <a:cs typeface="Century Gothic"/>
              <a:sym typeface="Century Gothic"/>
            </a:endParaRPr>
          </a:p>
        </p:txBody>
      </p:sp>
      <p:sp>
        <p:nvSpPr>
          <p:cNvPr id="480" name="Google Shape;480;p21"/>
          <p:cNvSpPr/>
          <p:nvPr/>
        </p:nvSpPr>
        <p:spPr>
          <a:xfrm>
            <a:off x="4498175" y="1740500"/>
            <a:ext cx="2974800" cy="23742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rgbClr val="000000"/>
              </a:solidFill>
              <a:latin typeface="Century Gothic"/>
              <a:ea typeface="Century Gothic"/>
              <a:cs typeface="Century Gothic"/>
              <a:sym typeface="Century Gothic"/>
            </a:endParaRPr>
          </a:p>
        </p:txBody>
      </p:sp>
      <p:pic>
        <p:nvPicPr>
          <p:cNvPr descr="C2-HD-BTM.png" id="481" name="Google Shape;481;p21"/>
          <p:cNvPicPr preferRelativeResize="0"/>
          <p:nvPr/>
        </p:nvPicPr>
        <p:blipFill rotWithShape="1">
          <a:blip r:embed="rId5">
            <a:alphaModFix/>
          </a:blip>
          <a:srcRect b="0" l="0" r="0" t="0"/>
          <a:stretch/>
        </p:blipFill>
        <p:spPr>
          <a:xfrm>
            <a:off x="0" y="5687878"/>
            <a:ext cx="12192000" cy="117012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5" name="Shape 485"/>
        <p:cNvGrpSpPr/>
        <p:nvPr/>
      </p:nvGrpSpPr>
      <p:grpSpPr>
        <a:xfrm>
          <a:off x="0" y="0"/>
          <a:ext cx="0" cy="0"/>
          <a:chOff x="0" y="0"/>
          <a:chExt cx="0" cy="0"/>
        </a:xfrm>
      </p:grpSpPr>
      <p:sp>
        <p:nvSpPr>
          <p:cNvPr id="486" name="Google Shape;486;p22"/>
          <p:cNvSpPr txBox="1"/>
          <p:nvPr>
            <p:ph type="title"/>
          </p:nvPr>
        </p:nvSpPr>
        <p:spPr>
          <a:xfrm>
            <a:off x="1829500" y="532950"/>
            <a:ext cx="10301400" cy="696000"/>
          </a:xfrm>
          <a:prstGeom prst="rect">
            <a:avLst/>
          </a:prstGeom>
          <a:noFill/>
          <a:ln>
            <a:noFill/>
          </a:ln>
        </p:spPr>
        <p:txBody>
          <a:bodyPr anchorCtr="0" anchor="ctr" bIns="0" lIns="0" spcFirstLastPara="1" rIns="0" wrap="square" tIns="12050">
            <a:spAutoFit/>
          </a:bodyPr>
          <a:lstStyle/>
          <a:p>
            <a:pPr indent="0" lvl="0" marL="12700" rtl="0" algn="r">
              <a:lnSpc>
                <a:spcPct val="100000"/>
              </a:lnSpc>
              <a:spcBef>
                <a:spcPts val="0"/>
              </a:spcBef>
              <a:spcAft>
                <a:spcPts val="0"/>
              </a:spcAft>
              <a:buClr>
                <a:schemeClr val="dk1"/>
              </a:buClr>
              <a:buSzPts val="1100"/>
              <a:buFont typeface="Arial"/>
              <a:buNone/>
            </a:pPr>
            <a:r>
              <a:rPr b="1" lang="en-US" sz="4400">
                <a:solidFill>
                  <a:srgbClr val="2264C8"/>
                </a:solidFill>
              </a:rPr>
              <a:t>NGOS AT THE UN </a:t>
            </a:r>
            <a:r>
              <a:rPr b="1" lang="en-US" sz="4400">
                <a:solidFill>
                  <a:schemeClr val="accent6"/>
                </a:solidFill>
              </a:rPr>
              <a:t>ONG EN LA ONU</a:t>
            </a:r>
            <a:endParaRPr b="1" sz="4400">
              <a:solidFill>
                <a:schemeClr val="accent6"/>
              </a:solidFill>
            </a:endParaRPr>
          </a:p>
        </p:txBody>
      </p:sp>
      <p:sp>
        <p:nvSpPr>
          <p:cNvPr id="487" name="Google Shape;487;p22"/>
          <p:cNvSpPr txBox="1"/>
          <p:nvPr/>
        </p:nvSpPr>
        <p:spPr>
          <a:xfrm>
            <a:off x="333076" y="1617925"/>
            <a:ext cx="4275600" cy="3622200"/>
          </a:xfrm>
          <a:prstGeom prst="rect">
            <a:avLst/>
          </a:prstGeom>
          <a:noFill/>
          <a:ln>
            <a:noFill/>
          </a:ln>
        </p:spPr>
        <p:txBody>
          <a:bodyPr anchorCtr="0" anchor="t" bIns="0" lIns="0" spcFirstLastPara="1" rIns="0" wrap="square" tIns="48875">
            <a:spAutoFit/>
          </a:bodyPr>
          <a:lstStyle/>
          <a:p>
            <a:pPr indent="-342900" lvl="0" marL="457200" marR="5080" rtl="0" algn="l">
              <a:lnSpc>
                <a:spcPct val="90000"/>
              </a:lnSpc>
              <a:spcBef>
                <a:spcPts val="0"/>
              </a:spcBef>
              <a:spcAft>
                <a:spcPts val="0"/>
              </a:spcAft>
              <a:buClr>
                <a:schemeClr val="accent1"/>
              </a:buClr>
              <a:buSzPts val="1800"/>
              <a:buFont typeface="Century Gothic"/>
              <a:buChar char="●"/>
            </a:pPr>
            <a:r>
              <a:rPr lang="en-US" sz="1800">
                <a:solidFill>
                  <a:schemeClr val="accent1"/>
                </a:solidFill>
                <a:latin typeface="Century Gothic"/>
                <a:ea typeface="Century Gothic"/>
                <a:cs typeface="Century Gothic"/>
                <a:sym typeface="Century Gothic"/>
              </a:rPr>
              <a:t>In the UN system,  we are considered  NGOs (non-  governmental  organizations)</a:t>
            </a:r>
            <a:endParaRPr sz="1800">
              <a:solidFill>
                <a:schemeClr val="accent1"/>
              </a:solidFill>
              <a:latin typeface="Century Gothic"/>
              <a:ea typeface="Century Gothic"/>
              <a:cs typeface="Century Gothic"/>
              <a:sym typeface="Century Gothic"/>
            </a:endParaRPr>
          </a:p>
          <a:p>
            <a:pPr indent="-342900" lvl="0" marL="457200" marR="560070" rtl="0" algn="just">
              <a:lnSpc>
                <a:spcPct val="107916"/>
              </a:lnSpc>
              <a:spcBef>
                <a:spcPts val="0"/>
              </a:spcBef>
              <a:spcAft>
                <a:spcPts val="0"/>
              </a:spcAft>
              <a:buClr>
                <a:schemeClr val="accent1"/>
              </a:buClr>
              <a:buSzPts val="1800"/>
              <a:buFont typeface="Century Gothic"/>
              <a:buChar char="●"/>
            </a:pPr>
            <a:r>
              <a:rPr lang="en-US" sz="1800">
                <a:solidFill>
                  <a:schemeClr val="accent1"/>
                </a:solidFill>
                <a:latin typeface="Century Gothic"/>
                <a:ea typeface="Century Gothic"/>
                <a:cs typeface="Century Gothic"/>
                <a:sym typeface="Century Gothic"/>
              </a:rPr>
              <a:t>Just over 5,000  NGOs have UN  accreditation</a:t>
            </a:r>
            <a:endParaRPr sz="1800">
              <a:solidFill>
                <a:schemeClr val="accent1"/>
              </a:solidFill>
              <a:latin typeface="Century Gothic"/>
              <a:ea typeface="Century Gothic"/>
              <a:cs typeface="Century Gothic"/>
              <a:sym typeface="Century Gothic"/>
            </a:endParaRPr>
          </a:p>
          <a:p>
            <a:pPr indent="0" lvl="0" marL="0" marR="560070" rtl="0" algn="just">
              <a:lnSpc>
                <a:spcPct val="107916"/>
              </a:lnSpc>
              <a:spcBef>
                <a:spcPts val="0"/>
              </a:spcBef>
              <a:spcAft>
                <a:spcPts val="0"/>
              </a:spcAft>
              <a:buNone/>
            </a:pPr>
            <a:r>
              <a:t/>
            </a:r>
            <a:endParaRPr sz="1800">
              <a:solidFill>
                <a:schemeClr val="accent1"/>
              </a:solidFill>
              <a:latin typeface="Century Gothic"/>
              <a:ea typeface="Century Gothic"/>
              <a:cs typeface="Century Gothic"/>
              <a:sym typeface="Century Gothic"/>
            </a:endParaRPr>
          </a:p>
          <a:p>
            <a:pPr indent="-342900" lvl="0" marL="457200" marR="5080" rtl="0" algn="l">
              <a:lnSpc>
                <a:spcPct val="90000"/>
              </a:lnSpc>
              <a:spcBef>
                <a:spcPts val="0"/>
              </a:spcBef>
              <a:spcAft>
                <a:spcPts val="0"/>
              </a:spcAft>
              <a:buClr>
                <a:schemeClr val="accent3"/>
              </a:buClr>
              <a:buSzPts val="1800"/>
              <a:buFont typeface="Century Gothic"/>
              <a:buChar char="●"/>
            </a:pPr>
            <a:r>
              <a:rPr lang="en-US" sz="1800">
                <a:solidFill>
                  <a:schemeClr val="accent3"/>
                </a:solidFill>
                <a:latin typeface="Century Gothic"/>
                <a:ea typeface="Century Gothic"/>
                <a:cs typeface="Century Gothic"/>
                <a:sym typeface="Century Gothic"/>
              </a:rPr>
              <a:t>En el sistema de las Naciones Unidas, se nos considera ONG (organizaciones no gubernamentales)</a:t>
            </a:r>
            <a:endParaRPr sz="1800">
              <a:solidFill>
                <a:schemeClr val="accent3"/>
              </a:solidFill>
              <a:latin typeface="Century Gothic"/>
              <a:ea typeface="Century Gothic"/>
              <a:cs typeface="Century Gothic"/>
              <a:sym typeface="Century Gothic"/>
            </a:endParaRPr>
          </a:p>
          <a:p>
            <a:pPr indent="-342900" lvl="0" marL="457200" marR="560070" rtl="0" algn="l">
              <a:lnSpc>
                <a:spcPct val="107916"/>
              </a:lnSpc>
              <a:spcBef>
                <a:spcPts val="0"/>
              </a:spcBef>
              <a:spcAft>
                <a:spcPts val="0"/>
              </a:spcAft>
              <a:buClr>
                <a:schemeClr val="accent3"/>
              </a:buClr>
              <a:buSzPts val="1800"/>
              <a:buFont typeface="Century Gothic"/>
              <a:buChar char="●"/>
            </a:pPr>
            <a:r>
              <a:rPr lang="en-US" sz="1800">
                <a:solidFill>
                  <a:schemeClr val="accent3"/>
                </a:solidFill>
                <a:latin typeface="Century Gothic"/>
                <a:ea typeface="Century Gothic"/>
                <a:cs typeface="Century Gothic"/>
                <a:sym typeface="Century Gothic"/>
              </a:rPr>
              <a:t>Poco más de 5.000 ONG tienen acreditación de la ONU</a:t>
            </a:r>
            <a:endParaRPr sz="1800">
              <a:solidFill>
                <a:schemeClr val="accent3"/>
              </a:solidFill>
              <a:latin typeface="Century Gothic"/>
              <a:ea typeface="Century Gothic"/>
              <a:cs typeface="Century Gothic"/>
              <a:sym typeface="Century Gothic"/>
            </a:endParaRPr>
          </a:p>
        </p:txBody>
      </p:sp>
      <p:sp>
        <p:nvSpPr>
          <p:cNvPr id="488" name="Google Shape;488;p22"/>
          <p:cNvSpPr/>
          <p:nvPr/>
        </p:nvSpPr>
        <p:spPr>
          <a:xfrm>
            <a:off x="4343325" y="1312750"/>
            <a:ext cx="7487100" cy="5088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C2-HD-BTM.png" id="489" name="Google Shape;489;p22"/>
          <p:cNvPicPr preferRelativeResize="0"/>
          <p:nvPr/>
        </p:nvPicPr>
        <p:blipFill rotWithShape="1">
          <a:blip r:embed="rId4">
            <a:alphaModFix/>
          </a:blip>
          <a:srcRect b="0" l="0" r="0" t="0"/>
          <a:stretch/>
        </p:blipFill>
        <p:spPr>
          <a:xfrm>
            <a:off x="0" y="6094400"/>
            <a:ext cx="12192000" cy="7636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3" name="Shape 493"/>
        <p:cNvGrpSpPr/>
        <p:nvPr/>
      </p:nvGrpSpPr>
      <p:grpSpPr>
        <a:xfrm>
          <a:off x="0" y="0"/>
          <a:ext cx="0" cy="0"/>
          <a:chOff x="0" y="0"/>
          <a:chExt cx="0" cy="0"/>
        </a:xfrm>
      </p:grpSpPr>
      <p:sp>
        <p:nvSpPr>
          <p:cNvPr id="494" name="Google Shape;494;p23"/>
          <p:cNvSpPr txBox="1"/>
          <p:nvPr>
            <p:ph type="title"/>
          </p:nvPr>
        </p:nvSpPr>
        <p:spPr>
          <a:xfrm>
            <a:off x="2856625" y="287375"/>
            <a:ext cx="8581200" cy="860100"/>
          </a:xfrm>
          <a:prstGeom prst="rect">
            <a:avLst/>
          </a:prstGeom>
          <a:noFill/>
          <a:ln>
            <a:noFill/>
          </a:ln>
        </p:spPr>
        <p:txBody>
          <a:bodyPr anchorCtr="0" anchor="t" bIns="121900" lIns="121900" spcFirstLastPara="1" rIns="121900" wrap="square" tIns="121900">
            <a:noAutofit/>
          </a:bodyPr>
          <a:lstStyle/>
          <a:p>
            <a:pPr indent="0" lvl="0" marL="0" rtl="0" algn="r">
              <a:spcBef>
                <a:spcPts val="0"/>
              </a:spcBef>
              <a:spcAft>
                <a:spcPts val="0"/>
              </a:spcAft>
              <a:buClr>
                <a:srgbClr val="2264C8"/>
              </a:buClr>
              <a:buSzPts val="3200"/>
              <a:buFont typeface="Century Gothic"/>
              <a:buNone/>
            </a:pPr>
            <a:r>
              <a:rPr b="1" lang="en-US">
                <a:solidFill>
                  <a:srgbClr val="2264C8"/>
                </a:solidFill>
              </a:rPr>
              <a:t>UN HEADQUARTERS </a:t>
            </a:r>
            <a:endParaRPr b="1">
              <a:solidFill>
                <a:srgbClr val="2264C8"/>
              </a:solidFill>
            </a:endParaRPr>
          </a:p>
          <a:p>
            <a:pPr indent="0" lvl="0" marL="0" rtl="0" algn="r">
              <a:lnSpc>
                <a:spcPct val="90000"/>
              </a:lnSpc>
              <a:spcBef>
                <a:spcPts val="0"/>
              </a:spcBef>
              <a:spcAft>
                <a:spcPts val="0"/>
              </a:spcAft>
              <a:buClr>
                <a:srgbClr val="2264C8"/>
              </a:buClr>
              <a:buSzPts val="3200"/>
              <a:buFont typeface="Century Gothic"/>
              <a:buNone/>
            </a:pPr>
            <a:r>
              <a:rPr b="1" lang="en-US">
                <a:solidFill>
                  <a:schemeClr val="accent6"/>
                </a:solidFill>
              </a:rPr>
              <a:t> </a:t>
            </a:r>
            <a:r>
              <a:rPr b="1" lang="en-US">
                <a:solidFill>
                  <a:schemeClr val="accent6"/>
                </a:solidFill>
              </a:rPr>
              <a:t>SEDE DEL ONU </a:t>
            </a:r>
            <a:endParaRPr b="1">
              <a:solidFill>
                <a:schemeClr val="accent6"/>
              </a:solidFill>
            </a:endParaRPr>
          </a:p>
        </p:txBody>
      </p:sp>
      <p:sp>
        <p:nvSpPr>
          <p:cNvPr id="495" name="Google Shape;495;p23"/>
          <p:cNvSpPr txBox="1"/>
          <p:nvPr>
            <p:ph idx="1" type="body"/>
          </p:nvPr>
        </p:nvSpPr>
        <p:spPr>
          <a:xfrm>
            <a:off x="415600" y="1608750"/>
            <a:ext cx="11360700" cy="42012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Clr>
                <a:srgbClr val="F63790"/>
              </a:buClr>
              <a:buSzPts val="1800"/>
              <a:buNone/>
            </a:pPr>
            <a:r>
              <a:rPr lang="en-US">
                <a:solidFill>
                  <a:srgbClr val="F63790"/>
                </a:solidFill>
              </a:rPr>
              <a:t>Situated in NYC</a:t>
            </a:r>
            <a:endParaRPr>
              <a:solidFill>
                <a:srgbClr val="F63790"/>
              </a:solidFill>
            </a:endParaRPr>
          </a:p>
          <a:p>
            <a:pPr indent="0" lvl="0" marL="0" rtl="0" algn="l">
              <a:lnSpc>
                <a:spcPct val="90000"/>
              </a:lnSpc>
              <a:spcBef>
                <a:spcPts val="2133"/>
              </a:spcBef>
              <a:spcAft>
                <a:spcPts val="2133"/>
              </a:spcAft>
              <a:buClr>
                <a:srgbClr val="F63790"/>
              </a:buClr>
              <a:buSzPts val="1800"/>
              <a:buNone/>
            </a:pPr>
            <a:r>
              <a:rPr lang="en-US">
                <a:solidFill>
                  <a:schemeClr val="accent3"/>
                </a:solidFill>
              </a:rPr>
              <a:t>Situado en NYC</a:t>
            </a:r>
            <a:endParaRPr>
              <a:solidFill>
                <a:schemeClr val="accent3"/>
              </a:solidFill>
            </a:endParaRPr>
          </a:p>
        </p:txBody>
      </p:sp>
      <p:pic>
        <p:nvPicPr>
          <p:cNvPr id="496" name="Google Shape;496;p23"/>
          <p:cNvPicPr preferRelativeResize="0"/>
          <p:nvPr/>
        </p:nvPicPr>
        <p:blipFill rotWithShape="1">
          <a:blip r:embed="rId3">
            <a:alphaModFix/>
          </a:blip>
          <a:srcRect b="0" l="0" r="0" t="0"/>
          <a:stretch/>
        </p:blipFill>
        <p:spPr>
          <a:xfrm>
            <a:off x="7778302" y="1608738"/>
            <a:ext cx="3575773" cy="4764526"/>
          </a:xfrm>
          <a:prstGeom prst="rect">
            <a:avLst/>
          </a:prstGeom>
          <a:noFill/>
          <a:ln>
            <a:noFill/>
          </a:ln>
        </p:spPr>
      </p:pic>
      <p:pic>
        <p:nvPicPr>
          <p:cNvPr id="497" name="Google Shape;497;p23"/>
          <p:cNvPicPr preferRelativeResize="0"/>
          <p:nvPr/>
        </p:nvPicPr>
        <p:blipFill rotWithShape="1">
          <a:blip r:embed="rId4">
            <a:alphaModFix/>
          </a:blip>
          <a:srcRect b="0" l="0" r="0" t="0"/>
          <a:stretch/>
        </p:blipFill>
        <p:spPr>
          <a:xfrm>
            <a:off x="208667" y="4587770"/>
            <a:ext cx="7319467" cy="1755532"/>
          </a:xfrm>
          <a:prstGeom prst="rect">
            <a:avLst/>
          </a:prstGeom>
          <a:noFill/>
          <a:ln>
            <a:noFill/>
          </a:ln>
        </p:spPr>
      </p:pic>
      <p:pic>
        <p:nvPicPr>
          <p:cNvPr id="498" name="Google Shape;498;p23"/>
          <p:cNvPicPr preferRelativeResize="0"/>
          <p:nvPr/>
        </p:nvPicPr>
        <p:blipFill rotWithShape="1">
          <a:blip r:embed="rId5">
            <a:alphaModFix/>
          </a:blip>
          <a:srcRect b="0" l="0" r="0" t="0"/>
          <a:stretch/>
        </p:blipFill>
        <p:spPr>
          <a:xfrm>
            <a:off x="3558834" y="1578778"/>
            <a:ext cx="3969300" cy="2787167"/>
          </a:xfrm>
          <a:prstGeom prst="rect">
            <a:avLst/>
          </a:prstGeom>
          <a:noFill/>
          <a:ln>
            <a:noFill/>
          </a:ln>
        </p:spPr>
      </p:pic>
      <p:pic>
        <p:nvPicPr>
          <p:cNvPr id="499" name="Google Shape;499;p23"/>
          <p:cNvPicPr preferRelativeResize="0"/>
          <p:nvPr/>
        </p:nvPicPr>
        <p:blipFill rotWithShape="1">
          <a:blip r:embed="rId6">
            <a:alphaModFix/>
          </a:blip>
          <a:srcRect b="0" l="0" r="0" t="0"/>
          <a:stretch/>
        </p:blipFill>
        <p:spPr>
          <a:xfrm>
            <a:off x="217869" y="2733106"/>
            <a:ext cx="3147531" cy="1391799"/>
          </a:xfrm>
          <a:prstGeom prst="rect">
            <a:avLst/>
          </a:prstGeom>
          <a:noFill/>
          <a:ln>
            <a:noFill/>
          </a:ln>
        </p:spPr>
      </p:pic>
      <p:pic>
        <p:nvPicPr>
          <p:cNvPr descr="C2-HD-BTM.png" id="500" name="Google Shape;500;p23"/>
          <p:cNvPicPr preferRelativeResize="0"/>
          <p:nvPr/>
        </p:nvPicPr>
        <p:blipFill rotWithShape="1">
          <a:blip r:embed="rId7">
            <a:alphaModFix/>
          </a:blip>
          <a:srcRect b="0" l="0" r="0" t="0"/>
          <a:stretch/>
        </p:blipFill>
        <p:spPr>
          <a:xfrm>
            <a:off x="0" y="6094400"/>
            <a:ext cx="12192000" cy="7636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4" name="Shape 504"/>
        <p:cNvGrpSpPr/>
        <p:nvPr/>
      </p:nvGrpSpPr>
      <p:grpSpPr>
        <a:xfrm>
          <a:off x="0" y="0"/>
          <a:ext cx="0" cy="0"/>
          <a:chOff x="0" y="0"/>
          <a:chExt cx="0" cy="0"/>
        </a:xfrm>
      </p:grpSpPr>
      <p:sp>
        <p:nvSpPr>
          <p:cNvPr id="505" name="Google Shape;505;p24"/>
          <p:cNvSpPr txBox="1"/>
          <p:nvPr>
            <p:ph type="title"/>
          </p:nvPr>
        </p:nvSpPr>
        <p:spPr>
          <a:xfrm>
            <a:off x="-3318200" y="436892"/>
            <a:ext cx="11360700" cy="1518300"/>
          </a:xfrm>
          <a:prstGeom prst="rect">
            <a:avLst/>
          </a:prstGeom>
          <a:noFill/>
          <a:ln>
            <a:noFill/>
          </a:ln>
        </p:spPr>
        <p:txBody>
          <a:bodyPr anchorCtr="0" anchor="t" bIns="121900" lIns="121900" spcFirstLastPara="1" rIns="121900" wrap="square" tIns="121900">
            <a:noAutofit/>
          </a:bodyPr>
          <a:lstStyle/>
          <a:p>
            <a:pPr indent="0" lvl="0" marL="0" rtl="0" algn="r">
              <a:spcBef>
                <a:spcPts val="0"/>
              </a:spcBef>
              <a:spcAft>
                <a:spcPts val="0"/>
              </a:spcAft>
              <a:buClr>
                <a:srgbClr val="2264C8"/>
              </a:buClr>
              <a:buSzPts val="3200"/>
              <a:buFont typeface="Century Gothic"/>
              <a:buNone/>
            </a:pPr>
            <a:r>
              <a:rPr b="1" lang="en-US">
                <a:solidFill>
                  <a:srgbClr val="2264C8"/>
                </a:solidFill>
              </a:rPr>
              <a:t>GENEVA </a:t>
            </a:r>
            <a:endParaRPr b="1">
              <a:solidFill>
                <a:srgbClr val="2264C8"/>
              </a:solidFill>
            </a:endParaRPr>
          </a:p>
          <a:p>
            <a:pPr indent="0" lvl="0" marL="0" rtl="0" algn="r">
              <a:spcBef>
                <a:spcPts val="0"/>
              </a:spcBef>
              <a:spcAft>
                <a:spcPts val="0"/>
              </a:spcAft>
              <a:buClr>
                <a:srgbClr val="2264C8"/>
              </a:buClr>
              <a:buSzPts val="3200"/>
              <a:buFont typeface="Century Gothic"/>
              <a:buNone/>
            </a:pPr>
            <a:r>
              <a:rPr b="1" lang="en-US">
                <a:solidFill>
                  <a:schemeClr val="accent6"/>
                </a:solidFill>
              </a:rPr>
              <a:t>GINEBRA</a:t>
            </a:r>
            <a:endParaRPr b="1">
              <a:solidFill>
                <a:schemeClr val="accent6"/>
              </a:solidFill>
            </a:endParaRPr>
          </a:p>
        </p:txBody>
      </p:sp>
      <p:sp>
        <p:nvSpPr>
          <p:cNvPr id="506" name="Google Shape;506;p24"/>
          <p:cNvSpPr txBox="1"/>
          <p:nvPr>
            <p:ph idx="1" type="body"/>
          </p:nvPr>
        </p:nvSpPr>
        <p:spPr>
          <a:xfrm>
            <a:off x="415600" y="1890400"/>
            <a:ext cx="11360800" cy="42012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2133"/>
              </a:spcAft>
              <a:buClr>
                <a:schemeClr val="dk1"/>
              </a:buClr>
              <a:buSzPts val="1800"/>
              <a:buNone/>
            </a:pPr>
            <a:r>
              <a:t/>
            </a:r>
            <a:endParaRPr/>
          </a:p>
        </p:txBody>
      </p:sp>
      <p:pic>
        <p:nvPicPr>
          <p:cNvPr id="507" name="Google Shape;507;p24"/>
          <p:cNvPicPr preferRelativeResize="0"/>
          <p:nvPr/>
        </p:nvPicPr>
        <p:blipFill rotWithShape="1">
          <a:blip r:embed="rId3">
            <a:alphaModFix/>
          </a:blip>
          <a:srcRect b="21076" l="0" r="0" t="10867"/>
          <a:stretch/>
        </p:blipFill>
        <p:spPr>
          <a:xfrm>
            <a:off x="8479634" y="976618"/>
            <a:ext cx="3603433" cy="2452383"/>
          </a:xfrm>
          <a:prstGeom prst="rect">
            <a:avLst/>
          </a:prstGeom>
          <a:noFill/>
          <a:ln>
            <a:noFill/>
          </a:ln>
        </p:spPr>
      </p:pic>
      <p:pic>
        <p:nvPicPr>
          <p:cNvPr id="508" name="Google Shape;508;p24"/>
          <p:cNvPicPr preferRelativeResize="0"/>
          <p:nvPr/>
        </p:nvPicPr>
        <p:blipFill rotWithShape="1">
          <a:blip r:embed="rId4">
            <a:alphaModFix/>
          </a:blip>
          <a:srcRect b="0" l="0" r="0" t="0"/>
          <a:stretch/>
        </p:blipFill>
        <p:spPr>
          <a:xfrm>
            <a:off x="8479639" y="4066198"/>
            <a:ext cx="3603429" cy="2025399"/>
          </a:xfrm>
          <a:prstGeom prst="rect">
            <a:avLst/>
          </a:prstGeom>
          <a:noFill/>
          <a:ln>
            <a:noFill/>
          </a:ln>
        </p:spPr>
      </p:pic>
      <p:pic>
        <p:nvPicPr>
          <p:cNvPr id="509" name="Google Shape;509;p24"/>
          <p:cNvPicPr preferRelativeResize="0"/>
          <p:nvPr/>
        </p:nvPicPr>
        <p:blipFill rotWithShape="1">
          <a:blip r:embed="rId5">
            <a:alphaModFix/>
          </a:blip>
          <a:srcRect b="0" l="0" r="0" t="0"/>
          <a:stretch/>
        </p:blipFill>
        <p:spPr>
          <a:xfrm>
            <a:off x="192534" y="1711485"/>
            <a:ext cx="8097367" cy="4559033"/>
          </a:xfrm>
          <a:prstGeom prst="rect">
            <a:avLst/>
          </a:prstGeom>
          <a:noFill/>
          <a:ln>
            <a:noFill/>
          </a:ln>
        </p:spPr>
      </p:pic>
      <p:pic>
        <p:nvPicPr>
          <p:cNvPr descr="C2-HD-BTM.png" id="510" name="Google Shape;510;p24"/>
          <p:cNvPicPr preferRelativeResize="0"/>
          <p:nvPr/>
        </p:nvPicPr>
        <p:blipFill rotWithShape="1">
          <a:blip r:embed="rId6">
            <a:alphaModFix/>
          </a:blip>
          <a:srcRect b="0" l="0" r="0" t="0"/>
          <a:stretch/>
        </p:blipFill>
        <p:spPr>
          <a:xfrm>
            <a:off x="0" y="6094400"/>
            <a:ext cx="12192000" cy="7636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4" name="Shape 514"/>
        <p:cNvGrpSpPr/>
        <p:nvPr/>
      </p:nvGrpSpPr>
      <p:grpSpPr>
        <a:xfrm>
          <a:off x="0" y="0"/>
          <a:ext cx="0" cy="0"/>
          <a:chOff x="0" y="0"/>
          <a:chExt cx="0" cy="0"/>
        </a:xfrm>
      </p:grpSpPr>
      <p:sp>
        <p:nvSpPr>
          <p:cNvPr id="515" name="Google Shape;515;p25"/>
          <p:cNvSpPr txBox="1"/>
          <p:nvPr>
            <p:ph type="title"/>
          </p:nvPr>
        </p:nvSpPr>
        <p:spPr>
          <a:xfrm>
            <a:off x="415600" y="640584"/>
            <a:ext cx="11360800" cy="8600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lang="en-US">
                <a:solidFill>
                  <a:srgbClr val="2264C8"/>
                </a:solidFill>
              </a:rPr>
              <a:t>NAI, KENYA</a:t>
            </a:r>
            <a:endParaRPr>
              <a:solidFill>
                <a:srgbClr val="2264C8"/>
              </a:solidFill>
            </a:endParaRPr>
          </a:p>
        </p:txBody>
      </p:sp>
      <p:sp>
        <p:nvSpPr>
          <p:cNvPr id="516" name="Google Shape;516;p25"/>
          <p:cNvSpPr txBox="1"/>
          <p:nvPr>
            <p:ph idx="1" type="body"/>
          </p:nvPr>
        </p:nvSpPr>
        <p:spPr>
          <a:xfrm>
            <a:off x="415600" y="1890400"/>
            <a:ext cx="11360800" cy="42012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2133"/>
              </a:spcAft>
              <a:buClr>
                <a:schemeClr val="dk1"/>
              </a:buClr>
              <a:buSzPts val="1800"/>
              <a:buNone/>
            </a:pPr>
            <a:r>
              <a:t/>
            </a:r>
            <a:endParaRPr/>
          </a:p>
        </p:txBody>
      </p:sp>
      <p:pic>
        <p:nvPicPr>
          <p:cNvPr id="517" name="Google Shape;517;p25"/>
          <p:cNvPicPr preferRelativeResize="0"/>
          <p:nvPr/>
        </p:nvPicPr>
        <p:blipFill rotWithShape="1">
          <a:blip r:embed="rId3">
            <a:alphaModFix/>
          </a:blip>
          <a:srcRect b="0" l="0" r="0" t="0"/>
          <a:stretch/>
        </p:blipFill>
        <p:spPr>
          <a:xfrm>
            <a:off x="748201" y="2285116"/>
            <a:ext cx="3932332" cy="3932300"/>
          </a:xfrm>
          <a:prstGeom prst="rect">
            <a:avLst/>
          </a:prstGeom>
          <a:noFill/>
          <a:ln>
            <a:noFill/>
          </a:ln>
        </p:spPr>
      </p:pic>
      <p:pic>
        <p:nvPicPr>
          <p:cNvPr id="518" name="Google Shape;518;p25"/>
          <p:cNvPicPr preferRelativeResize="0"/>
          <p:nvPr/>
        </p:nvPicPr>
        <p:blipFill rotWithShape="1">
          <a:blip r:embed="rId4">
            <a:alphaModFix/>
          </a:blip>
          <a:srcRect b="0" l="0" r="0" t="0"/>
          <a:stretch/>
        </p:blipFill>
        <p:spPr>
          <a:xfrm>
            <a:off x="5428733" y="250768"/>
            <a:ext cx="6428232" cy="6428232"/>
          </a:xfrm>
          <a:prstGeom prst="rect">
            <a:avLst/>
          </a:prstGeom>
          <a:noFill/>
          <a:ln>
            <a:noFill/>
          </a:ln>
        </p:spPr>
      </p:pic>
      <p:pic>
        <p:nvPicPr>
          <p:cNvPr descr="C2-HD-BTM.png" id="519" name="Google Shape;519;p25"/>
          <p:cNvPicPr preferRelativeResize="0"/>
          <p:nvPr/>
        </p:nvPicPr>
        <p:blipFill rotWithShape="1">
          <a:blip r:embed="rId5">
            <a:alphaModFix/>
          </a:blip>
          <a:srcRect b="0" l="0" r="0" t="0"/>
          <a:stretch/>
        </p:blipFill>
        <p:spPr>
          <a:xfrm>
            <a:off x="0" y="6094400"/>
            <a:ext cx="12192000" cy="763600"/>
          </a:xfrm>
          <a:prstGeom prst="rect">
            <a:avLst/>
          </a:prstGeom>
          <a:noFill/>
          <a:ln>
            <a:noFill/>
          </a:ln>
        </p:spPr>
      </p:pic>
      <p:sp>
        <p:nvSpPr>
          <p:cNvPr id="520" name="Google Shape;520;p25"/>
          <p:cNvSpPr txBox="1"/>
          <p:nvPr/>
        </p:nvSpPr>
        <p:spPr>
          <a:xfrm>
            <a:off x="-6306167" y="960876"/>
            <a:ext cx="11360800" cy="860000"/>
          </a:xfrm>
          <a:prstGeom prst="rect">
            <a:avLst/>
          </a:prstGeom>
          <a:noFill/>
          <a:ln>
            <a:noFill/>
          </a:ln>
        </p:spPr>
        <p:txBody>
          <a:bodyPr anchorCtr="0" anchor="t" bIns="121900" lIns="121900" spcFirstLastPara="1" rIns="121900" wrap="square" tIns="121900">
            <a:noAutofit/>
          </a:bodyPr>
          <a:lstStyle/>
          <a:p>
            <a:pPr indent="0" lvl="0" marL="0" marR="0" rtl="0" algn="r">
              <a:lnSpc>
                <a:spcPct val="90000"/>
              </a:lnSpc>
              <a:spcBef>
                <a:spcPts val="0"/>
              </a:spcBef>
              <a:spcAft>
                <a:spcPts val="0"/>
              </a:spcAft>
              <a:buClr>
                <a:srgbClr val="2264C8"/>
              </a:buClr>
              <a:buSzPts val="3200"/>
              <a:buFont typeface="Century Gothic"/>
              <a:buNone/>
            </a:pPr>
            <a:r>
              <a:rPr b="1" lang="en-US" sz="4000" cap="none">
                <a:solidFill>
                  <a:srgbClr val="2264C8"/>
                </a:solidFill>
                <a:latin typeface="Century Gothic"/>
                <a:ea typeface="Century Gothic"/>
                <a:cs typeface="Century Gothic"/>
                <a:sym typeface="Century Gothic"/>
              </a:rPr>
              <a:t>NAIROBI</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4" name="Shape 524"/>
        <p:cNvGrpSpPr/>
        <p:nvPr/>
      </p:nvGrpSpPr>
      <p:grpSpPr>
        <a:xfrm>
          <a:off x="0" y="0"/>
          <a:ext cx="0" cy="0"/>
          <a:chOff x="0" y="0"/>
          <a:chExt cx="0" cy="0"/>
        </a:xfrm>
      </p:grpSpPr>
      <p:sp>
        <p:nvSpPr>
          <p:cNvPr id="525" name="Google Shape;525;g8bbfa7c4b1_1_1453"/>
          <p:cNvSpPr txBox="1"/>
          <p:nvPr>
            <p:ph idx="1" type="body"/>
          </p:nvPr>
        </p:nvSpPr>
        <p:spPr>
          <a:xfrm>
            <a:off x="9528067" y="2097300"/>
            <a:ext cx="2508900" cy="45669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chemeClr val="dk1"/>
              </a:buClr>
              <a:buSzPts val="1800"/>
              <a:buNone/>
            </a:pPr>
            <a:r>
              <a:rPr lang="en-US"/>
              <a:t>The 2030 Agenda</a:t>
            </a:r>
            <a:endParaRPr/>
          </a:p>
          <a:p>
            <a:pPr indent="0" lvl="0" marL="0" rtl="0" algn="l">
              <a:lnSpc>
                <a:spcPct val="90000"/>
              </a:lnSpc>
              <a:spcBef>
                <a:spcPts val="2133"/>
              </a:spcBef>
              <a:spcAft>
                <a:spcPts val="0"/>
              </a:spcAft>
              <a:buClr>
                <a:schemeClr val="dk1"/>
              </a:buClr>
              <a:buSzPts val="1800"/>
              <a:buNone/>
            </a:pPr>
            <a:r>
              <a:rPr lang="en-US"/>
              <a:t>For more information on the 17 SDGs, check out this video as well!</a:t>
            </a:r>
            <a:br>
              <a:rPr lang="en-US"/>
            </a:br>
            <a:r>
              <a:rPr lang="en-US" u="sng">
                <a:solidFill>
                  <a:schemeClr val="hlink"/>
                </a:solidFill>
                <a:hlinkClick r:id="rId3"/>
              </a:rPr>
              <a:t>https://www.youtube.com/watch?v=9-xdy1Jr2eg</a:t>
            </a:r>
            <a:r>
              <a:rPr lang="en-US"/>
              <a:t> </a:t>
            </a:r>
            <a:endParaRPr/>
          </a:p>
          <a:p>
            <a:pPr indent="0" lvl="0" marL="0" rtl="0" algn="l">
              <a:lnSpc>
                <a:spcPct val="90000"/>
              </a:lnSpc>
              <a:spcBef>
                <a:spcPts val="2133"/>
              </a:spcBef>
              <a:spcAft>
                <a:spcPts val="2133"/>
              </a:spcAft>
              <a:buClr>
                <a:schemeClr val="dk1"/>
              </a:buClr>
              <a:buSzPts val="1800"/>
              <a:buNone/>
            </a:pPr>
            <a:r>
              <a:t/>
            </a:r>
            <a:endParaRPr/>
          </a:p>
        </p:txBody>
      </p:sp>
      <p:pic>
        <p:nvPicPr>
          <p:cNvPr id="526" name="Google Shape;526;g8bbfa7c4b1_1_1453"/>
          <p:cNvPicPr preferRelativeResize="0"/>
          <p:nvPr/>
        </p:nvPicPr>
        <p:blipFill rotWithShape="1">
          <a:blip r:embed="rId4">
            <a:alphaModFix/>
          </a:blip>
          <a:srcRect b="0" l="0" r="0" t="0"/>
          <a:stretch/>
        </p:blipFill>
        <p:spPr>
          <a:xfrm>
            <a:off x="250633" y="440367"/>
            <a:ext cx="8994832" cy="5436252"/>
          </a:xfrm>
          <a:prstGeom prst="rect">
            <a:avLst/>
          </a:prstGeom>
          <a:noFill/>
          <a:ln>
            <a:noFill/>
          </a:ln>
        </p:spPr>
      </p:pic>
      <p:sp>
        <p:nvSpPr>
          <p:cNvPr id="527" name="Google Shape;527;g8bbfa7c4b1_1_1453"/>
          <p:cNvSpPr txBox="1"/>
          <p:nvPr>
            <p:ph type="title"/>
          </p:nvPr>
        </p:nvSpPr>
        <p:spPr>
          <a:xfrm>
            <a:off x="6953048" y="440367"/>
            <a:ext cx="4584900" cy="16113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rgbClr val="2264C8"/>
                </a:solidFill>
              </a:rPr>
              <a:t>CURRENT UN FOCUS</a:t>
            </a:r>
            <a:endParaRPr b="1">
              <a:solidFill>
                <a:srgbClr val="2264C8"/>
              </a:solidFill>
            </a:endParaRPr>
          </a:p>
        </p:txBody>
      </p:sp>
      <p:pic>
        <p:nvPicPr>
          <p:cNvPr descr="C2-HD-BTM.png" id="528" name="Google Shape;528;g8bbfa7c4b1_1_1453"/>
          <p:cNvPicPr preferRelativeResize="0"/>
          <p:nvPr/>
        </p:nvPicPr>
        <p:blipFill rotWithShape="1">
          <a:blip r:embed="rId5">
            <a:alphaModFix/>
          </a:blip>
          <a:srcRect b="0" l="0" r="0" t="0"/>
          <a:stretch/>
        </p:blipFill>
        <p:spPr>
          <a:xfrm>
            <a:off x="0" y="5687878"/>
            <a:ext cx="12192000" cy="1170122"/>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2" name="Shape 532"/>
        <p:cNvGrpSpPr/>
        <p:nvPr/>
      </p:nvGrpSpPr>
      <p:grpSpPr>
        <a:xfrm>
          <a:off x="0" y="0"/>
          <a:ext cx="0" cy="0"/>
          <a:chOff x="0" y="0"/>
          <a:chExt cx="0" cy="0"/>
        </a:xfrm>
      </p:grpSpPr>
      <p:sp>
        <p:nvSpPr>
          <p:cNvPr id="533" name="Google Shape;533;p26"/>
          <p:cNvSpPr txBox="1"/>
          <p:nvPr>
            <p:ph idx="1" type="body"/>
          </p:nvPr>
        </p:nvSpPr>
        <p:spPr>
          <a:xfrm>
            <a:off x="9528067" y="2097300"/>
            <a:ext cx="2508800" cy="45668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chemeClr val="dk1"/>
              </a:buClr>
              <a:buSzPts val="1800"/>
              <a:buNone/>
            </a:pPr>
            <a:r>
              <a:rPr b="1" lang="en-US">
                <a:latin typeface="Arial"/>
                <a:ea typeface="Arial"/>
                <a:cs typeface="Arial"/>
                <a:sym typeface="Arial"/>
              </a:rPr>
              <a:t>La Agenda 2030 Para obtener más información sobre los 17 ODS, ¡echa un vistazo a este video también! </a:t>
            </a:r>
            <a:endParaRPr/>
          </a:p>
          <a:p>
            <a:pPr indent="0" lvl="0" marL="0" rtl="0" algn="l">
              <a:lnSpc>
                <a:spcPct val="90000"/>
              </a:lnSpc>
              <a:spcBef>
                <a:spcPts val="0"/>
              </a:spcBef>
              <a:spcAft>
                <a:spcPts val="0"/>
              </a:spcAft>
              <a:buClr>
                <a:schemeClr val="dk1"/>
              </a:buClr>
              <a:buSzPts val="1800"/>
              <a:buNone/>
            </a:pPr>
            <a:r>
              <a:t/>
            </a:r>
            <a:endParaRPr b="1">
              <a:latin typeface="Arial"/>
              <a:ea typeface="Arial"/>
              <a:cs typeface="Arial"/>
              <a:sym typeface="Arial"/>
            </a:endParaRPr>
          </a:p>
          <a:p>
            <a:pPr indent="0" lvl="0" marL="0" rtl="0" algn="l">
              <a:lnSpc>
                <a:spcPct val="90000"/>
              </a:lnSpc>
              <a:spcBef>
                <a:spcPts val="0"/>
              </a:spcBef>
              <a:spcAft>
                <a:spcPts val="0"/>
              </a:spcAft>
              <a:buClr>
                <a:srgbClr val="2264C8"/>
              </a:buClr>
              <a:buSzPts val="1800"/>
              <a:buNone/>
            </a:pPr>
            <a:r>
              <a:rPr b="1" lang="en-US">
                <a:solidFill>
                  <a:srgbClr val="2264C8"/>
                </a:solidFill>
                <a:latin typeface="Arial"/>
                <a:ea typeface="Arial"/>
                <a:cs typeface="Arial"/>
                <a:sym typeface="Arial"/>
              </a:rPr>
              <a:t>https://www.youtube.com/watch?v=9-xdy1Jr2eg</a:t>
            </a:r>
            <a:endParaRPr b="1">
              <a:solidFill>
                <a:srgbClr val="2264C8"/>
              </a:solidFill>
              <a:latin typeface="Arial"/>
              <a:ea typeface="Arial"/>
              <a:cs typeface="Arial"/>
              <a:sym typeface="Arial"/>
            </a:endParaRPr>
          </a:p>
        </p:txBody>
      </p:sp>
      <p:sp>
        <p:nvSpPr>
          <p:cNvPr id="534" name="Google Shape;534;p26"/>
          <p:cNvSpPr txBox="1"/>
          <p:nvPr>
            <p:ph type="title"/>
          </p:nvPr>
        </p:nvSpPr>
        <p:spPr>
          <a:xfrm>
            <a:off x="6953048" y="176981"/>
            <a:ext cx="4584833" cy="1874586"/>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US" sz="3600">
                <a:solidFill>
                  <a:srgbClr val="2264C8"/>
                </a:solidFill>
              </a:rPr>
              <a:t>ENFOQUE ACTUAL DE LAS NACIONES UNIDAS</a:t>
            </a:r>
            <a:br>
              <a:rPr b="1" lang="en-US" sz="3600">
                <a:solidFill>
                  <a:srgbClr val="2264C8"/>
                </a:solidFill>
              </a:rPr>
            </a:br>
            <a:endParaRPr b="1" sz="3600">
              <a:solidFill>
                <a:srgbClr val="2264C8"/>
              </a:solidFill>
            </a:endParaRPr>
          </a:p>
        </p:txBody>
      </p:sp>
      <p:pic>
        <p:nvPicPr>
          <p:cNvPr descr="C2-HD-BTM.png" id="535" name="Google Shape;535;p26"/>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grpSp>
        <p:nvGrpSpPr>
          <p:cNvPr id="536" name="Google Shape;536;p26"/>
          <p:cNvGrpSpPr/>
          <p:nvPr/>
        </p:nvGrpSpPr>
        <p:grpSpPr>
          <a:xfrm>
            <a:off x="1382294" y="1247775"/>
            <a:ext cx="7340088" cy="4681077"/>
            <a:chOff x="76200" y="0"/>
            <a:chExt cx="5467350" cy="4333875"/>
          </a:xfrm>
        </p:grpSpPr>
        <p:pic>
          <p:nvPicPr>
            <p:cNvPr descr="SDG16 icon" id="537" name="Google Shape;537;p26">
              <a:hlinkClick r:id="rId4"/>
            </p:cNvPr>
            <p:cNvPicPr preferRelativeResize="0"/>
            <p:nvPr/>
          </p:nvPicPr>
          <p:blipFill rotWithShape="1">
            <a:blip r:embed="rId5">
              <a:alphaModFix/>
            </a:blip>
            <a:srcRect b="0" l="0" r="0" t="0"/>
            <a:stretch/>
          </p:blipFill>
          <p:spPr>
            <a:xfrm>
              <a:off x="133350" y="3248025"/>
              <a:ext cx="1076325" cy="1076325"/>
            </a:xfrm>
            <a:prstGeom prst="rect">
              <a:avLst/>
            </a:prstGeom>
            <a:noFill/>
            <a:ln>
              <a:noFill/>
            </a:ln>
          </p:spPr>
        </p:pic>
        <p:pic>
          <p:nvPicPr>
            <p:cNvPr descr="SDG11 icon" id="538" name="Google Shape;538;p26">
              <a:hlinkClick r:id="rId6"/>
            </p:cNvPr>
            <p:cNvPicPr preferRelativeResize="0"/>
            <p:nvPr/>
          </p:nvPicPr>
          <p:blipFill rotWithShape="1">
            <a:blip r:embed="rId7">
              <a:alphaModFix/>
            </a:blip>
            <a:srcRect b="0" l="0" r="0" t="0"/>
            <a:stretch/>
          </p:blipFill>
          <p:spPr>
            <a:xfrm>
              <a:off x="76200" y="2152650"/>
              <a:ext cx="1076325" cy="1076325"/>
            </a:xfrm>
            <a:prstGeom prst="rect">
              <a:avLst/>
            </a:prstGeom>
            <a:noFill/>
            <a:ln>
              <a:noFill/>
            </a:ln>
          </p:spPr>
        </p:pic>
        <p:pic>
          <p:nvPicPr>
            <p:cNvPr descr="SDG13 icon" id="539" name="Google Shape;539;p26">
              <a:hlinkClick r:id="rId8"/>
            </p:cNvPr>
            <p:cNvPicPr preferRelativeResize="0"/>
            <p:nvPr/>
          </p:nvPicPr>
          <p:blipFill rotWithShape="1">
            <a:blip r:embed="rId9">
              <a:alphaModFix/>
            </a:blip>
            <a:srcRect b="0" l="0" r="0" t="0"/>
            <a:stretch/>
          </p:blipFill>
          <p:spPr>
            <a:xfrm>
              <a:off x="2228850" y="2181225"/>
              <a:ext cx="1076325" cy="1076325"/>
            </a:xfrm>
            <a:prstGeom prst="rect">
              <a:avLst/>
            </a:prstGeom>
            <a:noFill/>
            <a:ln>
              <a:noFill/>
            </a:ln>
          </p:spPr>
        </p:pic>
        <p:pic>
          <p:nvPicPr>
            <p:cNvPr descr="SDG6 icon" id="540" name="Google Shape;540;p26">
              <a:hlinkClick r:id="rId10"/>
            </p:cNvPr>
            <p:cNvPicPr preferRelativeResize="0"/>
            <p:nvPr/>
          </p:nvPicPr>
          <p:blipFill rotWithShape="1">
            <a:blip r:embed="rId11">
              <a:alphaModFix/>
            </a:blip>
            <a:srcRect b="0" l="0" r="0" t="0"/>
            <a:stretch/>
          </p:blipFill>
          <p:spPr>
            <a:xfrm>
              <a:off x="76200" y="1076325"/>
              <a:ext cx="1076325" cy="1076325"/>
            </a:xfrm>
            <a:prstGeom prst="rect">
              <a:avLst/>
            </a:prstGeom>
            <a:noFill/>
            <a:ln>
              <a:noFill/>
            </a:ln>
          </p:spPr>
        </p:pic>
        <p:pic>
          <p:nvPicPr>
            <p:cNvPr descr="SDG9 icon" id="541" name="Google Shape;541;p26">
              <a:hlinkClick r:id="rId12"/>
            </p:cNvPr>
            <p:cNvPicPr preferRelativeResize="0"/>
            <p:nvPr/>
          </p:nvPicPr>
          <p:blipFill rotWithShape="1">
            <a:blip r:embed="rId13">
              <a:alphaModFix/>
            </a:blip>
            <a:srcRect b="0" l="0" r="0" t="0"/>
            <a:stretch/>
          </p:blipFill>
          <p:spPr>
            <a:xfrm>
              <a:off x="3305175" y="1076325"/>
              <a:ext cx="1076325" cy="1076325"/>
            </a:xfrm>
            <a:prstGeom prst="rect">
              <a:avLst/>
            </a:prstGeom>
            <a:noFill/>
            <a:ln>
              <a:noFill/>
            </a:ln>
          </p:spPr>
        </p:pic>
        <p:pic>
          <p:nvPicPr>
            <p:cNvPr descr="SDG5 icon" id="542" name="Google Shape;542;p26">
              <a:hlinkClick r:id="rId14"/>
            </p:cNvPr>
            <p:cNvPicPr preferRelativeResize="0"/>
            <p:nvPr/>
          </p:nvPicPr>
          <p:blipFill rotWithShape="1">
            <a:blip r:embed="rId15">
              <a:alphaModFix/>
            </a:blip>
            <a:srcRect b="0" l="0" r="0" t="0"/>
            <a:stretch/>
          </p:blipFill>
          <p:spPr>
            <a:xfrm>
              <a:off x="4400550" y="38100"/>
              <a:ext cx="1076325" cy="1076325"/>
            </a:xfrm>
            <a:prstGeom prst="rect">
              <a:avLst/>
            </a:prstGeom>
            <a:noFill/>
            <a:ln>
              <a:noFill/>
            </a:ln>
          </p:spPr>
        </p:pic>
        <p:pic>
          <p:nvPicPr>
            <p:cNvPr descr="SDG4 icon" id="543" name="Google Shape;543;p26">
              <a:hlinkClick r:id="rId16"/>
            </p:cNvPr>
            <p:cNvPicPr preferRelativeResize="0"/>
            <p:nvPr/>
          </p:nvPicPr>
          <p:blipFill rotWithShape="1">
            <a:blip r:embed="rId17">
              <a:alphaModFix/>
            </a:blip>
            <a:srcRect b="0" l="0" r="0" t="0"/>
            <a:stretch/>
          </p:blipFill>
          <p:spPr>
            <a:xfrm>
              <a:off x="3343275" y="38100"/>
              <a:ext cx="1066800" cy="1066800"/>
            </a:xfrm>
            <a:prstGeom prst="rect">
              <a:avLst/>
            </a:prstGeom>
            <a:noFill/>
            <a:ln>
              <a:noFill/>
            </a:ln>
          </p:spPr>
        </p:pic>
        <p:pic>
          <p:nvPicPr>
            <p:cNvPr descr="SDG8 icon" id="544" name="Google Shape;544;p26">
              <a:hlinkClick r:id="rId18"/>
            </p:cNvPr>
            <p:cNvPicPr preferRelativeResize="0"/>
            <p:nvPr/>
          </p:nvPicPr>
          <p:blipFill rotWithShape="1">
            <a:blip r:embed="rId19">
              <a:alphaModFix/>
            </a:blip>
            <a:srcRect b="0" l="0" r="0" t="0"/>
            <a:stretch/>
          </p:blipFill>
          <p:spPr>
            <a:xfrm>
              <a:off x="2247900" y="1095375"/>
              <a:ext cx="1076325" cy="1076325"/>
            </a:xfrm>
            <a:prstGeom prst="rect">
              <a:avLst/>
            </a:prstGeom>
            <a:noFill/>
            <a:ln>
              <a:noFill/>
            </a:ln>
          </p:spPr>
        </p:pic>
        <p:pic>
          <p:nvPicPr>
            <p:cNvPr descr="SDG7 icon" id="545" name="Google Shape;545;p26">
              <a:hlinkClick r:id="rId20"/>
            </p:cNvPr>
            <p:cNvPicPr preferRelativeResize="0"/>
            <p:nvPr/>
          </p:nvPicPr>
          <p:blipFill rotWithShape="1">
            <a:blip r:embed="rId21">
              <a:alphaModFix/>
            </a:blip>
            <a:srcRect b="0" l="0" r="0" t="0"/>
            <a:stretch/>
          </p:blipFill>
          <p:spPr>
            <a:xfrm>
              <a:off x="1181100" y="1104900"/>
              <a:ext cx="1076325" cy="1076325"/>
            </a:xfrm>
            <a:prstGeom prst="rect">
              <a:avLst/>
            </a:prstGeom>
            <a:noFill/>
            <a:ln>
              <a:noFill/>
            </a:ln>
          </p:spPr>
        </p:pic>
        <p:pic>
          <p:nvPicPr>
            <p:cNvPr descr="SDG10 icon" id="546" name="Google Shape;546;p26">
              <a:hlinkClick r:id="rId22"/>
            </p:cNvPr>
            <p:cNvPicPr preferRelativeResize="0"/>
            <p:nvPr/>
          </p:nvPicPr>
          <p:blipFill rotWithShape="1">
            <a:blip r:embed="rId23">
              <a:alphaModFix/>
            </a:blip>
            <a:srcRect b="0" l="0" r="0" t="0"/>
            <a:stretch/>
          </p:blipFill>
          <p:spPr>
            <a:xfrm>
              <a:off x="4410075" y="1095375"/>
              <a:ext cx="1057275" cy="1057275"/>
            </a:xfrm>
            <a:prstGeom prst="rect">
              <a:avLst/>
            </a:prstGeom>
            <a:noFill/>
            <a:ln>
              <a:noFill/>
            </a:ln>
          </p:spPr>
        </p:pic>
        <p:pic>
          <p:nvPicPr>
            <p:cNvPr descr="SDG14 icon" id="547" name="Google Shape;547;p26">
              <a:hlinkClick r:id="rId24"/>
            </p:cNvPr>
            <p:cNvPicPr preferRelativeResize="0"/>
            <p:nvPr/>
          </p:nvPicPr>
          <p:blipFill rotWithShape="1">
            <a:blip r:embed="rId25">
              <a:alphaModFix/>
            </a:blip>
            <a:srcRect b="0" l="0" r="0" t="0"/>
            <a:stretch/>
          </p:blipFill>
          <p:spPr>
            <a:xfrm>
              <a:off x="3305175" y="2181225"/>
              <a:ext cx="1076325" cy="1076325"/>
            </a:xfrm>
            <a:prstGeom prst="rect">
              <a:avLst/>
            </a:prstGeom>
            <a:noFill/>
            <a:ln>
              <a:noFill/>
            </a:ln>
          </p:spPr>
        </p:pic>
        <p:pic>
          <p:nvPicPr>
            <p:cNvPr descr="SDG15 icon" id="548" name="Google Shape;548;p26">
              <a:hlinkClick r:id="rId26"/>
            </p:cNvPr>
            <p:cNvPicPr preferRelativeResize="0"/>
            <p:nvPr/>
          </p:nvPicPr>
          <p:blipFill rotWithShape="1">
            <a:blip r:embed="rId27">
              <a:alphaModFix/>
            </a:blip>
            <a:srcRect b="0" l="0" r="0" t="0"/>
            <a:stretch/>
          </p:blipFill>
          <p:spPr>
            <a:xfrm>
              <a:off x="4410075" y="2150009"/>
              <a:ext cx="1076325" cy="1076325"/>
            </a:xfrm>
            <a:prstGeom prst="rect">
              <a:avLst/>
            </a:prstGeom>
            <a:noFill/>
            <a:ln>
              <a:noFill/>
            </a:ln>
          </p:spPr>
        </p:pic>
        <p:pic>
          <p:nvPicPr>
            <p:cNvPr descr="SDG17 icon" id="549" name="Google Shape;549;p26">
              <a:hlinkClick r:id="rId28"/>
            </p:cNvPr>
            <p:cNvPicPr preferRelativeResize="0"/>
            <p:nvPr/>
          </p:nvPicPr>
          <p:blipFill rotWithShape="1">
            <a:blip r:embed="rId29">
              <a:alphaModFix/>
            </a:blip>
            <a:srcRect b="0" l="0" r="0" t="0"/>
            <a:stretch/>
          </p:blipFill>
          <p:spPr>
            <a:xfrm>
              <a:off x="4467225" y="3257550"/>
              <a:ext cx="1076325" cy="1076325"/>
            </a:xfrm>
            <a:prstGeom prst="rect">
              <a:avLst/>
            </a:prstGeom>
            <a:noFill/>
            <a:ln>
              <a:noFill/>
            </a:ln>
          </p:spPr>
        </p:pic>
        <p:pic>
          <p:nvPicPr>
            <p:cNvPr descr="SDG2 icon" id="550" name="Google Shape;550;p26">
              <a:hlinkClick r:id="rId30"/>
            </p:cNvPr>
            <p:cNvPicPr preferRelativeResize="0"/>
            <p:nvPr/>
          </p:nvPicPr>
          <p:blipFill rotWithShape="1">
            <a:blip r:embed="rId31">
              <a:alphaModFix/>
            </a:blip>
            <a:srcRect b="0" l="0" r="0" t="0"/>
            <a:stretch/>
          </p:blipFill>
          <p:spPr>
            <a:xfrm>
              <a:off x="1209675" y="0"/>
              <a:ext cx="1085850" cy="1085850"/>
            </a:xfrm>
            <a:prstGeom prst="rect">
              <a:avLst/>
            </a:prstGeom>
            <a:noFill/>
            <a:ln>
              <a:noFill/>
            </a:ln>
          </p:spPr>
        </p:pic>
        <p:pic>
          <p:nvPicPr>
            <p:cNvPr descr="SDG3icon" id="551" name="Google Shape;551;p26">
              <a:hlinkClick r:id="rId32"/>
            </p:cNvPr>
            <p:cNvPicPr preferRelativeResize="0"/>
            <p:nvPr/>
          </p:nvPicPr>
          <p:blipFill rotWithShape="1">
            <a:blip r:embed="rId33">
              <a:alphaModFix/>
            </a:blip>
            <a:srcRect b="0" l="0" r="0" t="0"/>
            <a:stretch/>
          </p:blipFill>
          <p:spPr>
            <a:xfrm>
              <a:off x="2295525" y="19050"/>
              <a:ext cx="1076325" cy="1076325"/>
            </a:xfrm>
            <a:prstGeom prst="rect">
              <a:avLst/>
            </a:prstGeom>
            <a:noFill/>
            <a:ln>
              <a:noFill/>
            </a:ln>
          </p:spPr>
        </p:pic>
        <p:pic>
          <p:nvPicPr>
            <p:cNvPr descr="SDG logo" id="552" name="Google Shape;552;p26"/>
            <p:cNvPicPr preferRelativeResize="0"/>
            <p:nvPr/>
          </p:nvPicPr>
          <p:blipFill rotWithShape="1">
            <a:blip r:embed="rId34">
              <a:alphaModFix/>
            </a:blip>
            <a:srcRect b="0" l="0" r="0" t="0"/>
            <a:stretch/>
          </p:blipFill>
          <p:spPr>
            <a:xfrm>
              <a:off x="1209675" y="3219450"/>
              <a:ext cx="3200400" cy="1066800"/>
            </a:xfrm>
            <a:prstGeom prst="rect">
              <a:avLst/>
            </a:prstGeom>
            <a:noFill/>
            <a:ln>
              <a:noFill/>
            </a:ln>
          </p:spPr>
        </p:pic>
      </p:grpSp>
      <p:pic>
        <p:nvPicPr>
          <p:cNvPr descr="SDG1 icon" id="553" name="Google Shape;553;p26">
            <a:hlinkClick r:id="rId35"/>
          </p:cNvPr>
          <p:cNvPicPr preferRelativeResize="0"/>
          <p:nvPr/>
        </p:nvPicPr>
        <p:blipFill rotWithShape="1">
          <a:blip r:embed="rId36">
            <a:alphaModFix/>
          </a:blip>
          <a:srcRect b="0" l="0" r="0" t="0"/>
          <a:stretch/>
        </p:blipFill>
        <p:spPr>
          <a:xfrm>
            <a:off x="1489587" y="1258888"/>
            <a:ext cx="1445000" cy="1079500"/>
          </a:xfrm>
          <a:prstGeom prst="rect">
            <a:avLst/>
          </a:prstGeom>
          <a:noFill/>
          <a:ln>
            <a:noFill/>
          </a:ln>
        </p:spPr>
      </p:pic>
      <p:pic>
        <p:nvPicPr>
          <p:cNvPr descr="SDG12 icon" id="554" name="Google Shape;554;p26">
            <a:hlinkClick r:id="rId37"/>
          </p:cNvPr>
          <p:cNvPicPr preferRelativeResize="0"/>
          <p:nvPr/>
        </p:nvPicPr>
        <p:blipFill rotWithShape="1">
          <a:blip r:embed="rId38">
            <a:alphaModFix/>
          </a:blip>
          <a:srcRect b="0" l="0" r="0" t="0"/>
          <a:stretch/>
        </p:blipFill>
        <p:spPr>
          <a:xfrm>
            <a:off x="2934587" y="3660067"/>
            <a:ext cx="1316301" cy="1072515"/>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8" name="Shape 558"/>
        <p:cNvGrpSpPr/>
        <p:nvPr/>
      </p:nvGrpSpPr>
      <p:grpSpPr>
        <a:xfrm>
          <a:off x="0" y="0"/>
          <a:ext cx="0" cy="0"/>
          <a:chOff x="0" y="0"/>
          <a:chExt cx="0" cy="0"/>
        </a:xfrm>
      </p:grpSpPr>
      <p:sp>
        <p:nvSpPr>
          <p:cNvPr id="559" name="Google Shape;559;p29"/>
          <p:cNvSpPr txBox="1"/>
          <p:nvPr>
            <p:ph type="title"/>
          </p:nvPr>
        </p:nvSpPr>
        <p:spPr>
          <a:xfrm>
            <a:off x="2374150" y="649100"/>
            <a:ext cx="9538500" cy="2060100"/>
          </a:xfrm>
          <a:prstGeom prst="rect">
            <a:avLst/>
          </a:prstGeom>
          <a:noFill/>
          <a:ln>
            <a:noFill/>
          </a:ln>
        </p:spPr>
        <p:txBody>
          <a:bodyPr anchorCtr="0" anchor="ctr" bIns="0" lIns="0" spcFirstLastPara="1" rIns="0" wrap="square" tIns="12050">
            <a:spAutoFit/>
          </a:bodyPr>
          <a:lstStyle/>
          <a:p>
            <a:pPr indent="0" lvl="0" marL="12700" rtl="0" algn="r">
              <a:lnSpc>
                <a:spcPct val="100000"/>
              </a:lnSpc>
              <a:spcBef>
                <a:spcPts val="0"/>
              </a:spcBef>
              <a:spcAft>
                <a:spcPts val="0"/>
              </a:spcAft>
              <a:buClr>
                <a:srgbClr val="2264C8"/>
              </a:buClr>
              <a:buSzPts val="4400"/>
              <a:buFont typeface="Century Gothic"/>
              <a:buNone/>
            </a:pPr>
            <a:r>
              <a:rPr b="1" lang="en-US" sz="3700">
                <a:solidFill>
                  <a:srgbClr val="2264C8"/>
                </a:solidFill>
              </a:rPr>
              <a:t>SDGS: CROSS-CUTTING &amp; MULTI-DIMENSIONAL</a:t>
            </a:r>
            <a:endParaRPr sz="3700">
              <a:solidFill>
                <a:srgbClr val="2264C8"/>
              </a:solidFill>
            </a:endParaRPr>
          </a:p>
          <a:p>
            <a:pPr indent="0" lvl="0" marL="12700" rtl="0" algn="r">
              <a:lnSpc>
                <a:spcPct val="100000"/>
              </a:lnSpc>
              <a:spcBef>
                <a:spcPts val="0"/>
              </a:spcBef>
              <a:spcAft>
                <a:spcPts val="0"/>
              </a:spcAft>
              <a:buClr>
                <a:srgbClr val="2264C8"/>
              </a:buClr>
              <a:buSzPts val="4400"/>
              <a:buFont typeface="Century Gothic"/>
              <a:buNone/>
            </a:pPr>
            <a:r>
              <a:rPr b="1" lang="en-US" sz="3700">
                <a:solidFill>
                  <a:schemeClr val="accent6"/>
                </a:solidFill>
                <a:latin typeface="Century Gothic"/>
                <a:ea typeface="Century Gothic"/>
                <a:cs typeface="Century Gothic"/>
                <a:sym typeface="Century Gothic"/>
              </a:rPr>
              <a:t>ODS: TRANSVERSALES Y MULTIDIMENSIONALES</a:t>
            </a:r>
            <a:endParaRPr b="1" sz="3700">
              <a:solidFill>
                <a:schemeClr val="accent6"/>
              </a:solidFill>
              <a:latin typeface="Century Gothic"/>
              <a:ea typeface="Century Gothic"/>
              <a:cs typeface="Century Gothic"/>
              <a:sym typeface="Century Gothic"/>
            </a:endParaRPr>
          </a:p>
          <a:p>
            <a:pPr indent="0" lvl="0" marL="12700" rtl="0" algn="r">
              <a:lnSpc>
                <a:spcPct val="100000"/>
              </a:lnSpc>
              <a:spcBef>
                <a:spcPts val="0"/>
              </a:spcBef>
              <a:spcAft>
                <a:spcPts val="0"/>
              </a:spcAft>
              <a:buClr>
                <a:srgbClr val="2264C8"/>
              </a:buClr>
              <a:buSzPts val="4400"/>
              <a:buFont typeface="Century Gothic"/>
              <a:buNone/>
            </a:pPr>
            <a:r>
              <a:t/>
            </a:r>
            <a:endParaRPr b="1" sz="3700">
              <a:solidFill>
                <a:srgbClr val="2264C8"/>
              </a:solidFill>
            </a:endParaRPr>
          </a:p>
        </p:txBody>
      </p:sp>
      <p:pic>
        <p:nvPicPr>
          <p:cNvPr descr="C2-HD-BTM.png" id="560" name="Google Shape;560;p29"/>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sp>
        <p:nvSpPr>
          <p:cNvPr id="561" name="Google Shape;561;p29"/>
          <p:cNvSpPr txBox="1"/>
          <p:nvPr/>
        </p:nvSpPr>
        <p:spPr>
          <a:xfrm>
            <a:off x="314021" y="1528800"/>
            <a:ext cx="5607300" cy="4141500"/>
          </a:xfrm>
          <a:prstGeom prst="rect">
            <a:avLst/>
          </a:prstGeom>
          <a:noFill/>
          <a:ln>
            <a:noFill/>
          </a:ln>
        </p:spPr>
        <p:txBody>
          <a:bodyPr anchorCtr="0" anchor="t" bIns="0" lIns="0" spcFirstLastPara="1" rIns="0" wrap="square" tIns="12050">
            <a:noAutofit/>
          </a:bodyPr>
          <a:lstStyle/>
          <a:p>
            <a:pPr indent="0" lvl="0" marL="12700" marR="0" rtl="0" algn="l">
              <a:lnSpc>
                <a:spcPct val="111000"/>
              </a:lnSpc>
              <a:spcBef>
                <a:spcPts val="0"/>
              </a:spcBef>
              <a:spcAft>
                <a:spcPts val="0"/>
              </a:spcAft>
              <a:buNone/>
            </a:pPr>
            <a:r>
              <a:rPr lang="en-US" sz="2500">
                <a:solidFill>
                  <a:srgbClr val="000000"/>
                </a:solidFill>
                <a:latin typeface="Century Gothic"/>
                <a:ea typeface="Century Gothic"/>
                <a:cs typeface="Century Gothic"/>
                <a:sym typeface="Century Gothic"/>
              </a:rPr>
              <a:t>The 17 SDGs cover five critical dimensions,</a:t>
            </a:r>
            <a:r>
              <a:rPr lang="en-US" sz="2500">
                <a:latin typeface="Century Gothic"/>
                <a:ea typeface="Century Gothic"/>
                <a:cs typeface="Century Gothic"/>
                <a:sym typeface="Century Gothic"/>
              </a:rPr>
              <a:t> </a:t>
            </a:r>
            <a:r>
              <a:rPr lang="en-US" sz="2500">
                <a:solidFill>
                  <a:srgbClr val="000000"/>
                </a:solidFill>
                <a:latin typeface="Century Gothic"/>
                <a:ea typeface="Century Gothic"/>
                <a:cs typeface="Century Gothic"/>
                <a:sym typeface="Century Gothic"/>
              </a:rPr>
              <a:t>also known as the </a:t>
            </a:r>
            <a:r>
              <a:rPr lang="en-US" sz="2500">
                <a:solidFill>
                  <a:srgbClr val="F63790"/>
                </a:solidFill>
                <a:latin typeface="Century Gothic"/>
                <a:ea typeface="Century Gothic"/>
                <a:cs typeface="Century Gothic"/>
                <a:sym typeface="Century Gothic"/>
              </a:rPr>
              <a:t>5 P’s</a:t>
            </a:r>
            <a:r>
              <a:rPr lang="en-US" sz="2500">
                <a:solidFill>
                  <a:srgbClr val="000000"/>
                </a:solidFill>
                <a:latin typeface="Century Gothic"/>
                <a:ea typeface="Century Gothic"/>
                <a:cs typeface="Century Gothic"/>
                <a:sym typeface="Century Gothic"/>
              </a:rPr>
              <a:t>:</a:t>
            </a:r>
            <a:endParaRPr sz="2500">
              <a:solidFill>
                <a:srgbClr val="000000"/>
              </a:solidFill>
              <a:latin typeface="Century Gothic"/>
              <a:ea typeface="Century Gothic"/>
              <a:cs typeface="Century Gothic"/>
              <a:sym typeface="Century Gothic"/>
            </a:endParaRPr>
          </a:p>
          <a:p>
            <a:pPr indent="-576580" lvl="0" marL="927100" marR="0" rtl="0" algn="l">
              <a:lnSpc>
                <a:spcPct val="116542"/>
              </a:lnSpc>
              <a:spcBef>
                <a:spcPts val="5"/>
              </a:spcBef>
              <a:spcAft>
                <a:spcPts val="0"/>
              </a:spcAft>
              <a:buClr>
                <a:srgbClr val="F63790"/>
              </a:buClr>
              <a:buSzPts val="2500"/>
              <a:buFont typeface="Noto Sans Symbols"/>
              <a:buChar char="●"/>
            </a:pPr>
            <a:r>
              <a:rPr lang="en-US" sz="2500">
                <a:solidFill>
                  <a:srgbClr val="F63790"/>
                </a:solidFill>
                <a:latin typeface="Century Gothic"/>
                <a:ea typeface="Century Gothic"/>
                <a:cs typeface="Century Gothic"/>
                <a:sym typeface="Century Gothic"/>
              </a:rPr>
              <a:t>P</a:t>
            </a:r>
            <a:r>
              <a:rPr lang="en-US" sz="2500">
                <a:solidFill>
                  <a:srgbClr val="252525"/>
                </a:solidFill>
                <a:latin typeface="Century Gothic"/>
                <a:ea typeface="Century Gothic"/>
                <a:cs typeface="Century Gothic"/>
                <a:sym typeface="Century Gothic"/>
              </a:rPr>
              <a:t>eople </a:t>
            </a:r>
            <a:r>
              <a:rPr lang="en-US" sz="2500">
                <a:solidFill>
                  <a:srgbClr val="5F196F"/>
                </a:solidFill>
                <a:latin typeface="Century Gothic"/>
                <a:ea typeface="Century Gothic"/>
                <a:cs typeface="Century Gothic"/>
                <a:sym typeface="Century Gothic"/>
              </a:rPr>
              <a:t>(1-7)</a:t>
            </a:r>
            <a:endParaRPr sz="2500">
              <a:solidFill>
                <a:srgbClr val="5F196F"/>
              </a:solidFill>
              <a:latin typeface="Century Gothic"/>
              <a:ea typeface="Century Gothic"/>
              <a:cs typeface="Century Gothic"/>
              <a:sym typeface="Century Gothic"/>
            </a:endParaRPr>
          </a:p>
          <a:p>
            <a:pPr indent="-576580" lvl="0" marL="927100" marR="0" rtl="0" algn="l">
              <a:lnSpc>
                <a:spcPct val="113142"/>
              </a:lnSpc>
              <a:spcBef>
                <a:spcPts val="0"/>
              </a:spcBef>
              <a:spcAft>
                <a:spcPts val="0"/>
              </a:spcAft>
              <a:buClr>
                <a:srgbClr val="F63790"/>
              </a:buClr>
              <a:buSzPts val="2500"/>
              <a:buFont typeface="Noto Sans Symbols"/>
              <a:buChar char="●"/>
            </a:pPr>
            <a:r>
              <a:rPr lang="en-US" sz="2500">
                <a:solidFill>
                  <a:srgbClr val="F63790"/>
                </a:solidFill>
                <a:latin typeface="Century Gothic"/>
                <a:ea typeface="Century Gothic"/>
                <a:cs typeface="Century Gothic"/>
                <a:sym typeface="Century Gothic"/>
              </a:rPr>
              <a:t>P</a:t>
            </a:r>
            <a:r>
              <a:rPr lang="en-US" sz="2500">
                <a:solidFill>
                  <a:srgbClr val="252525"/>
                </a:solidFill>
                <a:latin typeface="Century Gothic"/>
                <a:ea typeface="Century Gothic"/>
                <a:cs typeface="Century Gothic"/>
                <a:sym typeface="Century Gothic"/>
              </a:rPr>
              <a:t>rosperity </a:t>
            </a:r>
            <a:r>
              <a:rPr lang="en-US" sz="2500">
                <a:solidFill>
                  <a:srgbClr val="5F196F"/>
                </a:solidFill>
                <a:latin typeface="Century Gothic"/>
                <a:ea typeface="Century Gothic"/>
                <a:cs typeface="Century Gothic"/>
                <a:sym typeface="Century Gothic"/>
              </a:rPr>
              <a:t>(8-11)</a:t>
            </a:r>
            <a:endParaRPr sz="2500">
              <a:solidFill>
                <a:srgbClr val="5F196F"/>
              </a:solidFill>
              <a:latin typeface="Century Gothic"/>
              <a:ea typeface="Century Gothic"/>
              <a:cs typeface="Century Gothic"/>
              <a:sym typeface="Century Gothic"/>
            </a:endParaRPr>
          </a:p>
          <a:p>
            <a:pPr indent="-576580" lvl="0" marL="927100" marR="0" rtl="0" algn="l">
              <a:lnSpc>
                <a:spcPct val="113142"/>
              </a:lnSpc>
              <a:spcBef>
                <a:spcPts val="0"/>
              </a:spcBef>
              <a:spcAft>
                <a:spcPts val="0"/>
              </a:spcAft>
              <a:buClr>
                <a:srgbClr val="F63790"/>
              </a:buClr>
              <a:buSzPts val="2500"/>
              <a:buFont typeface="Noto Sans Symbols"/>
              <a:buChar char="●"/>
            </a:pPr>
            <a:r>
              <a:rPr lang="en-US" sz="2500">
                <a:solidFill>
                  <a:srgbClr val="F63790"/>
                </a:solidFill>
                <a:latin typeface="Century Gothic"/>
                <a:ea typeface="Century Gothic"/>
                <a:cs typeface="Century Gothic"/>
                <a:sym typeface="Century Gothic"/>
              </a:rPr>
              <a:t>P</a:t>
            </a:r>
            <a:r>
              <a:rPr lang="en-US" sz="2500">
                <a:solidFill>
                  <a:srgbClr val="252525"/>
                </a:solidFill>
                <a:latin typeface="Century Gothic"/>
                <a:ea typeface="Century Gothic"/>
                <a:cs typeface="Century Gothic"/>
                <a:sym typeface="Century Gothic"/>
              </a:rPr>
              <a:t>lanet </a:t>
            </a:r>
            <a:r>
              <a:rPr lang="en-US" sz="2500">
                <a:solidFill>
                  <a:srgbClr val="5F196F"/>
                </a:solidFill>
                <a:latin typeface="Century Gothic"/>
                <a:ea typeface="Century Gothic"/>
                <a:cs typeface="Century Gothic"/>
                <a:sym typeface="Century Gothic"/>
              </a:rPr>
              <a:t>(12-14)</a:t>
            </a:r>
            <a:endParaRPr sz="2500">
              <a:solidFill>
                <a:srgbClr val="5F196F"/>
              </a:solidFill>
              <a:latin typeface="Century Gothic"/>
              <a:ea typeface="Century Gothic"/>
              <a:cs typeface="Century Gothic"/>
              <a:sym typeface="Century Gothic"/>
            </a:endParaRPr>
          </a:p>
          <a:p>
            <a:pPr indent="-576580" lvl="0" marL="927100" marR="0" rtl="0" algn="l">
              <a:lnSpc>
                <a:spcPct val="113142"/>
              </a:lnSpc>
              <a:spcBef>
                <a:spcPts val="0"/>
              </a:spcBef>
              <a:spcAft>
                <a:spcPts val="0"/>
              </a:spcAft>
              <a:buClr>
                <a:srgbClr val="F63790"/>
              </a:buClr>
              <a:buSzPts val="2500"/>
              <a:buFont typeface="Noto Sans Symbols"/>
              <a:buChar char="●"/>
            </a:pPr>
            <a:r>
              <a:rPr lang="en-US" sz="2500">
                <a:solidFill>
                  <a:srgbClr val="F63790"/>
                </a:solidFill>
                <a:latin typeface="Century Gothic"/>
                <a:ea typeface="Century Gothic"/>
                <a:cs typeface="Century Gothic"/>
                <a:sym typeface="Century Gothic"/>
              </a:rPr>
              <a:t>P</a:t>
            </a:r>
            <a:r>
              <a:rPr lang="en-US" sz="2500">
                <a:solidFill>
                  <a:srgbClr val="252525"/>
                </a:solidFill>
                <a:latin typeface="Century Gothic"/>
                <a:ea typeface="Century Gothic"/>
                <a:cs typeface="Century Gothic"/>
                <a:sym typeface="Century Gothic"/>
              </a:rPr>
              <a:t>eace </a:t>
            </a:r>
            <a:r>
              <a:rPr lang="en-US" sz="2500">
                <a:solidFill>
                  <a:srgbClr val="5F196F"/>
                </a:solidFill>
                <a:latin typeface="Century Gothic"/>
                <a:ea typeface="Century Gothic"/>
                <a:cs typeface="Century Gothic"/>
                <a:sym typeface="Century Gothic"/>
              </a:rPr>
              <a:t>(16)</a:t>
            </a:r>
            <a:endParaRPr sz="2500">
              <a:solidFill>
                <a:srgbClr val="5F196F"/>
              </a:solidFill>
              <a:latin typeface="Century Gothic"/>
              <a:ea typeface="Century Gothic"/>
              <a:cs typeface="Century Gothic"/>
              <a:sym typeface="Century Gothic"/>
            </a:endParaRPr>
          </a:p>
          <a:p>
            <a:pPr indent="-576580" lvl="0" marL="927100" marR="0" rtl="0" algn="l">
              <a:lnSpc>
                <a:spcPct val="116542"/>
              </a:lnSpc>
              <a:spcBef>
                <a:spcPts val="0"/>
              </a:spcBef>
              <a:spcAft>
                <a:spcPts val="0"/>
              </a:spcAft>
              <a:buClr>
                <a:srgbClr val="F63790"/>
              </a:buClr>
              <a:buSzPts val="2500"/>
              <a:buFont typeface="Noto Sans Symbols"/>
              <a:buChar char="●"/>
            </a:pPr>
            <a:r>
              <a:rPr lang="en-US" sz="2500">
                <a:solidFill>
                  <a:srgbClr val="F63790"/>
                </a:solidFill>
                <a:latin typeface="Century Gothic"/>
                <a:ea typeface="Century Gothic"/>
                <a:cs typeface="Century Gothic"/>
                <a:sym typeface="Century Gothic"/>
              </a:rPr>
              <a:t>P</a:t>
            </a:r>
            <a:r>
              <a:rPr lang="en-US" sz="2500">
                <a:solidFill>
                  <a:srgbClr val="252525"/>
                </a:solidFill>
                <a:latin typeface="Century Gothic"/>
                <a:ea typeface="Century Gothic"/>
                <a:cs typeface="Century Gothic"/>
                <a:sym typeface="Century Gothic"/>
              </a:rPr>
              <a:t>artnerships </a:t>
            </a:r>
            <a:r>
              <a:rPr lang="en-US" sz="2500">
                <a:solidFill>
                  <a:srgbClr val="5F196F"/>
                </a:solidFill>
                <a:latin typeface="Century Gothic"/>
                <a:ea typeface="Century Gothic"/>
                <a:cs typeface="Century Gothic"/>
                <a:sym typeface="Century Gothic"/>
              </a:rPr>
              <a:t>(17)</a:t>
            </a:r>
            <a:endParaRPr sz="2500">
              <a:solidFill>
                <a:srgbClr val="5F196F"/>
              </a:solidFill>
              <a:latin typeface="Century Gothic"/>
              <a:ea typeface="Century Gothic"/>
              <a:cs typeface="Century Gothic"/>
              <a:sym typeface="Century Gothic"/>
            </a:endParaRPr>
          </a:p>
        </p:txBody>
      </p:sp>
      <p:sp>
        <p:nvSpPr>
          <p:cNvPr id="562" name="Google Shape;562;p29"/>
          <p:cNvSpPr txBox="1"/>
          <p:nvPr/>
        </p:nvSpPr>
        <p:spPr>
          <a:xfrm>
            <a:off x="5488500" y="2709200"/>
            <a:ext cx="6424200" cy="3603000"/>
          </a:xfrm>
          <a:prstGeom prst="rect">
            <a:avLst/>
          </a:prstGeom>
          <a:noFill/>
          <a:ln>
            <a:noFill/>
          </a:ln>
        </p:spPr>
        <p:txBody>
          <a:bodyPr anchorCtr="0" anchor="t" bIns="0" lIns="0" spcFirstLastPara="1" rIns="0" wrap="square" tIns="12050">
            <a:noAutofit/>
          </a:bodyPr>
          <a:lstStyle/>
          <a:p>
            <a:pPr indent="0" lvl="0" marL="12700" marR="0" rtl="0" algn="l">
              <a:lnSpc>
                <a:spcPct val="111000"/>
              </a:lnSpc>
              <a:spcBef>
                <a:spcPts val="0"/>
              </a:spcBef>
              <a:spcAft>
                <a:spcPts val="0"/>
              </a:spcAft>
              <a:buNone/>
            </a:pPr>
            <a:r>
              <a:rPr lang="en-US" sz="2500">
                <a:solidFill>
                  <a:schemeClr val="dk1"/>
                </a:solidFill>
                <a:latin typeface="Century Gothic"/>
                <a:ea typeface="Century Gothic"/>
                <a:cs typeface="Century Gothic"/>
                <a:sym typeface="Century Gothic"/>
              </a:rPr>
              <a:t>Los 17 ODS cubren cinco dimensiones críticas, también conocidas como las 5 P:</a:t>
            </a:r>
            <a:endParaRPr sz="2500">
              <a:solidFill>
                <a:schemeClr val="dk1"/>
              </a:solidFill>
              <a:latin typeface="Century Gothic"/>
              <a:ea typeface="Century Gothic"/>
              <a:cs typeface="Century Gothic"/>
              <a:sym typeface="Century Gothic"/>
            </a:endParaRPr>
          </a:p>
          <a:p>
            <a:pPr indent="-576580" lvl="0" marL="927100" marR="0" rtl="0" algn="l">
              <a:lnSpc>
                <a:spcPct val="116542"/>
              </a:lnSpc>
              <a:spcBef>
                <a:spcPts val="5"/>
              </a:spcBef>
              <a:spcAft>
                <a:spcPts val="0"/>
              </a:spcAft>
              <a:buClr>
                <a:srgbClr val="F63790"/>
              </a:buClr>
              <a:buSzPts val="2500"/>
              <a:buFont typeface="Noto Sans Symbols"/>
              <a:buChar char="●"/>
            </a:pPr>
            <a:r>
              <a:rPr lang="en-US" sz="2500">
                <a:solidFill>
                  <a:srgbClr val="F63790"/>
                </a:solidFill>
                <a:latin typeface="Century Gothic"/>
                <a:ea typeface="Century Gothic"/>
                <a:cs typeface="Century Gothic"/>
                <a:sym typeface="Century Gothic"/>
              </a:rPr>
              <a:t>P</a:t>
            </a:r>
            <a:r>
              <a:rPr lang="en-US" sz="2500">
                <a:solidFill>
                  <a:srgbClr val="252525"/>
                </a:solidFill>
                <a:latin typeface="Century Gothic"/>
                <a:ea typeface="Century Gothic"/>
                <a:cs typeface="Century Gothic"/>
                <a:sym typeface="Century Gothic"/>
              </a:rPr>
              <a:t>ersonas</a:t>
            </a:r>
            <a:r>
              <a:rPr lang="en-US" sz="2500">
                <a:solidFill>
                  <a:srgbClr val="5F196F"/>
                </a:solidFill>
                <a:latin typeface="Century Gothic"/>
                <a:ea typeface="Century Gothic"/>
                <a:cs typeface="Century Gothic"/>
                <a:sym typeface="Century Gothic"/>
              </a:rPr>
              <a:t>(1-7)</a:t>
            </a:r>
            <a:endParaRPr sz="2500">
              <a:solidFill>
                <a:srgbClr val="5F196F"/>
              </a:solidFill>
              <a:latin typeface="Century Gothic"/>
              <a:ea typeface="Century Gothic"/>
              <a:cs typeface="Century Gothic"/>
              <a:sym typeface="Century Gothic"/>
            </a:endParaRPr>
          </a:p>
          <a:p>
            <a:pPr indent="-576580" lvl="0" marL="927100" marR="0" rtl="0" algn="l">
              <a:lnSpc>
                <a:spcPct val="113142"/>
              </a:lnSpc>
              <a:spcBef>
                <a:spcPts val="0"/>
              </a:spcBef>
              <a:spcAft>
                <a:spcPts val="0"/>
              </a:spcAft>
              <a:buClr>
                <a:srgbClr val="F63790"/>
              </a:buClr>
              <a:buSzPts val="2500"/>
              <a:buFont typeface="Noto Sans Symbols"/>
              <a:buChar char="●"/>
            </a:pPr>
            <a:r>
              <a:rPr lang="en-US" sz="2500">
                <a:solidFill>
                  <a:srgbClr val="F63790"/>
                </a:solidFill>
                <a:latin typeface="Century Gothic"/>
                <a:ea typeface="Century Gothic"/>
                <a:cs typeface="Century Gothic"/>
                <a:sym typeface="Century Gothic"/>
              </a:rPr>
              <a:t>P</a:t>
            </a:r>
            <a:r>
              <a:rPr lang="en-US" sz="2500">
                <a:solidFill>
                  <a:srgbClr val="252525"/>
                </a:solidFill>
                <a:latin typeface="Century Gothic"/>
                <a:ea typeface="Century Gothic"/>
                <a:cs typeface="Century Gothic"/>
                <a:sym typeface="Century Gothic"/>
              </a:rPr>
              <a:t>rosperidad </a:t>
            </a:r>
            <a:r>
              <a:rPr lang="en-US" sz="2500">
                <a:solidFill>
                  <a:srgbClr val="5F196F"/>
                </a:solidFill>
                <a:latin typeface="Century Gothic"/>
                <a:ea typeface="Century Gothic"/>
                <a:cs typeface="Century Gothic"/>
                <a:sym typeface="Century Gothic"/>
              </a:rPr>
              <a:t>(8-11)</a:t>
            </a:r>
            <a:endParaRPr sz="2500">
              <a:solidFill>
                <a:srgbClr val="5F196F"/>
              </a:solidFill>
              <a:latin typeface="Century Gothic"/>
              <a:ea typeface="Century Gothic"/>
              <a:cs typeface="Century Gothic"/>
              <a:sym typeface="Century Gothic"/>
            </a:endParaRPr>
          </a:p>
          <a:p>
            <a:pPr indent="-576580" lvl="0" marL="927100" marR="0" rtl="0" algn="l">
              <a:lnSpc>
                <a:spcPct val="113142"/>
              </a:lnSpc>
              <a:spcBef>
                <a:spcPts val="0"/>
              </a:spcBef>
              <a:spcAft>
                <a:spcPts val="0"/>
              </a:spcAft>
              <a:buClr>
                <a:srgbClr val="F63790"/>
              </a:buClr>
              <a:buSzPts val="2500"/>
              <a:buFont typeface="Noto Sans Symbols"/>
              <a:buChar char="●"/>
            </a:pPr>
            <a:r>
              <a:rPr lang="en-US" sz="2500">
                <a:solidFill>
                  <a:srgbClr val="F63790"/>
                </a:solidFill>
                <a:latin typeface="Century Gothic"/>
                <a:ea typeface="Century Gothic"/>
                <a:cs typeface="Century Gothic"/>
                <a:sym typeface="Century Gothic"/>
              </a:rPr>
              <a:t>P</a:t>
            </a:r>
            <a:r>
              <a:rPr lang="en-US" sz="2500">
                <a:solidFill>
                  <a:srgbClr val="252525"/>
                </a:solidFill>
                <a:latin typeface="Century Gothic"/>
                <a:ea typeface="Century Gothic"/>
                <a:cs typeface="Century Gothic"/>
                <a:sym typeface="Century Gothic"/>
              </a:rPr>
              <a:t>laneta </a:t>
            </a:r>
            <a:r>
              <a:rPr lang="en-US" sz="2500">
                <a:solidFill>
                  <a:srgbClr val="5F196F"/>
                </a:solidFill>
                <a:latin typeface="Century Gothic"/>
                <a:ea typeface="Century Gothic"/>
                <a:cs typeface="Century Gothic"/>
                <a:sym typeface="Century Gothic"/>
              </a:rPr>
              <a:t>(12-14)</a:t>
            </a:r>
            <a:endParaRPr sz="2500">
              <a:solidFill>
                <a:srgbClr val="5F196F"/>
              </a:solidFill>
              <a:latin typeface="Century Gothic"/>
              <a:ea typeface="Century Gothic"/>
              <a:cs typeface="Century Gothic"/>
              <a:sym typeface="Century Gothic"/>
            </a:endParaRPr>
          </a:p>
          <a:p>
            <a:pPr indent="-576580" lvl="0" marL="927100" marR="0" rtl="0" algn="l">
              <a:lnSpc>
                <a:spcPct val="113142"/>
              </a:lnSpc>
              <a:spcBef>
                <a:spcPts val="0"/>
              </a:spcBef>
              <a:spcAft>
                <a:spcPts val="0"/>
              </a:spcAft>
              <a:buClr>
                <a:srgbClr val="F63790"/>
              </a:buClr>
              <a:buSzPts val="2500"/>
              <a:buFont typeface="Noto Sans Symbols"/>
              <a:buChar char="●"/>
            </a:pPr>
            <a:r>
              <a:rPr lang="en-US" sz="2500">
                <a:solidFill>
                  <a:srgbClr val="F63790"/>
                </a:solidFill>
                <a:latin typeface="Century Gothic"/>
                <a:ea typeface="Century Gothic"/>
                <a:cs typeface="Century Gothic"/>
                <a:sym typeface="Century Gothic"/>
              </a:rPr>
              <a:t>P</a:t>
            </a:r>
            <a:r>
              <a:rPr lang="en-US" sz="2500">
                <a:solidFill>
                  <a:srgbClr val="252525"/>
                </a:solidFill>
                <a:latin typeface="Century Gothic"/>
                <a:ea typeface="Century Gothic"/>
                <a:cs typeface="Century Gothic"/>
                <a:sym typeface="Century Gothic"/>
              </a:rPr>
              <a:t>az </a:t>
            </a:r>
            <a:r>
              <a:rPr lang="en-US" sz="2500">
                <a:solidFill>
                  <a:srgbClr val="5F196F"/>
                </a:solidFill>
                <a:latin typeface="Century Gothic"/>
                <a:ea typeface="Century Gothic"/>
                <a:cs typeface="Century Gothic"/>
                <a:sym typeface="Century Gothic"/>
              </a:rPr>
              <a:t>(16)</a:t>
            </a:r>
            <a:endParaRPr sz="2500">
              <a:solidFill>
                <a:srgbClr val="5F196F"/>
              </a:solidFill>
              <a:latin typeface="Century Gothic"/>
              <a:ea typeface="Century Gothic"/>
              <a:cs typeface="Century Gothic"/>
              <a:sym typeface="Century Gothic"/>
            </a:endParaRPr>
          </a:p>
          <a:p>
            <a:pPr indent="-576580" lvl="0" marL="927100" marR="0" rtl="0" algn="l">
              <a:lnSpc>
                <a:spcPct val="116542"/>
              </a:lnSpc>
              <a:spcBef>
                <a:spcPts val="0"/>
              </a:spcBef>
              <a:spcAft>
                <a:spcPts val="0"/>
              </a:spcAft>
              <a:buClr>
                <a:srgbClr val="F63790"/>
              </a:buClr>
              <a:buSzPts val="2500"/>
              <a:buFont typeface="Noto Sans Symbols"/>
              <a:buChar char="●"/>
            </a:pPr>
            <a:r>
              <a:rPr lang="en-US" sz="2500">
                <a:solidFill>
                  <a:srgbClr val="F63790"/>
                </a:solidFill>
                <a:latin typeface="Century Gothic"/>
                <a:ea typeface="Century Gothic"/>
                <a:cs typeface="Century Gothic"/>
                <a:sym typeface="Century Gothic"/>
              </a:rPr>
              <a:t>P</a:t>
            </a:r>
            <a:r>
              <a:rPr lang="en-US" sz="2500">
                <a:solidFill>
                  <a:srgbClr val="252525"/>
                </a:solidFill>
                <a:latin typeface="Century Gothic"/>
                <a:ea typeface="Century Gothic"/>
                <a:cs typeface="Century Gothic"/>
                <a:sym typeface="Century Gothic"/>
              </a:rPr>
              <a:t>artnerships (Asociaciones) </a:t>
            </a:r>
            <a:r>
              <a:rPr lang="en-US" sz="2500">
                <a:solidFill>
                  <a:srgbClr val="5F196F"/>
                </a:solidFill>
                <a:latin typeface="Century Gothic"/>
                <a:ea typeface="Century Gothic"/>
                <a:cs typeface="Century Gothic"/>
                <a:sym typeface="Century Gothic"/>
              </a:rPr>
              <a:t>(17)</a:t>
            </a:r>
            <a:endParaRPr sz="2500">
              <a:solidFill>
                <a:srgbClr val="5F196F"/>
              </a:solidFill>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4" name="Shape 314"/>
        <p:cNvGrpSpPr/>
        <p:nvPr/>
      </p:nvGrpSpPr>
      <p:grpSpPr>
        <a:xfrm>
          <a:off x="0" y="0"/>
          <a:ext cx="0" cy="0"/>
          <a:chOff x="0" y="0"/>
          <a:chExt cx="0" cy="0"/>
        </a:xfrm>
      </p:grpSpPr>
      <p:sp>
        <p:nvSpPr>
          <p:cNvPr id="315" name="Google Shape;315;p5"/>
          <p:cNvSpPr txBox="1"/>
          <p:nvPr>
            <p:ph type="title"/>
          </p:nvPr>
        </p:nvSpPr>
        <p:spPr>
          <a:xfrm>
            <a:off x="3657600" y="496967"/>
            <a:ext cx="8118800" cy="860000"/>
          </a:xfrm>
          <a:prstGeom prst="rect">
            <a:avLst/>
          </a:prstGeom>
          <a:noFill/>
          <a:ln>
            <a:noFill/>
          </a:ln>
        </p:spPr>
        <p:txBody>
          <a:bodyPr anchorCtr="0" anchor="t" bIns="91425" lIns="91425" spcFirstLastPara="1" rIns="91425" wrap="square" tIns="91425">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rgbClr val="2264C8"/>
                </a:solidFill>
              </a:rPr>
              <a:t>JEAN QUINN, DW NUESTRA DIRECTORA EJECUTIVA</a:t>
            </a:r>
            <a:endParaRPr b="1">
              <a:solidFill>
                <a:srgbClr val="2264C8"/>
              </a:solidFill>
            </a:endParaRPr>
          </a:p>
        </p:txBody>
      </p:sp>
      <p:sp>
        <p:nvSpPr>
          <p:cNvPr id="316" name="Google Shape;316;p5"/>
          <p:cNvSpPr txBox="1"/>
          <p:nvPr>
            <p:ph idx="1" type="body"/>
          </p:nvPr>
        </p:nvSpPr>
        <p:spPr>
          <a:xfrm>
            <a:off x="4368800" y="2163978"/>
            <a:ext cx="6696400" cy="4201200"/>
          </a:xfrm>
          <a:prstGeom prst="rect">
            <a:avLst/>
          </a:prstGeom>
          <a:noFill/>
          <a:ln>
            <a:noFill/>
          </a:ln>
        </p:spPr>
        <p:txBody>
          <a:bodyPr anchorCtr="0" anchor="t" bIns="91425" lIns="91425" spcFirstLastPara="1" rIns="91425" wrap="square" tIns="91425">
            <a:noAutofit/>
          </a:bodyPr>
          <a:lstStyle/>
          <a:p>
            <a:pPr indent="-457188" lvl="0" marL="609585" rtl="0" algn="l">
              <a:lnSpc>
                <a:spcPct val="90000"/>
              </a:lnSpc>
              <a:spcBef>
                <a:spcPts val="0"/>
              </a:spcBef>
              <a:spcAft>
                <a:spcPts val="0"/>
              </a:spcAft>
              <a:buClr>
                <a:schemeClr val="dk1"/>
              </a:buClr>
              <a:buSzPts val="1800"/>
              <a:buChar char="●"/>
            </a:pPr>
            <a:r>
              <a:rPr lang="en-US"/>
              <a:t>Sophia Housing </a:t>
            </a:r>
            <a:endParaRPr/>
          </a:p>
          <a:p>
            <a:pPr indent="0" lvl="0" marL="152396" rtl="0" algn="l">
              <a:lnSpc>
                <a:spcPct val="90000"/>
              </a:lnSpc>
              <a:spcBef>
                <a:spcPts val="0"/>
              </a:spcBef>
              <a:spcAft>
                <a:spcPts val="0"/>
              </a:spcAft>
              <a:buClr>
                <a:schemeClr val="dk1"/>
              </a:buClr>
              <a:buSzPts val="1800"/>
              <a:buNone/>
            </a:pPr>
            <a:r>
              <a:t/>
            </a:r>
            <a:endParaRPr/>
          </a:p>
          <a:p>
            <a:pPr indent="-457188" lvl="0" marL="609585" rtl="0" algn="l">
              <a:lnSpc>
                <a:spcPct val="90000"/>
              </a:lnSpc>
              <a:spcBef>
                <a:spcPts val="0"/>
              </a:spcBef>
              <a:spcAft>
                <a:spcPts val="0"/>
              </a:spcAft>
              <a:buClr>
                <a:schemeClr val="dk1"/>
              </a:buClr>
              <a:buSzPts val="1800"/>
              <a:buChar char="●"/>
            </a:pPr>
            <a:r>
              <a:rPr lang="en-US"/>
              <a:t>GBI Leadership</a:t>
            </a:r>
            <a:endParaRPr/>
          </a:p>
          <a:p>
            <a:pPr indent="0" lvl="0" marL="152396" rtl="0" algn="l">
              <a:lnSpc>
                <a:spcPct val="90000"/>
              </a:lnSpc>
              <a:spcBef>
                <a:spcPts val="0"/>
              </a:spcBef>
              <a:spcAft>
                <a:spcPts val="0"/>
              </a:spcAft>
              <a:buClr>
                <a:schemeClr val="dk1"/>
              </a:buClr>
              <a:buSzPts val="1800"/>
              <a:buNone/>
            </a:pPr>
            <a:r>
              <a:t/>
            </a:r>
            <a:endParaRPr/>
          </a:p>
          <a:p>
            <a:pPr indent="-457188" lvl="0" marL="609585" rtl="0" algn="l">
              <a:lnSpc>
                <a:spcPct val="90000"/>
              </a:lnSpc>
              <a:spcBef>
                <a:spcPts val="0"/>
              </a:spcBef>
              <a:spcAft>
                <a:spcPts val="0"/>
              </a:spcAft>
              <a:buClr>
                <a:schemeClr val="dk1"/>
              </a:buClr>
              <a:buSzPts val="1800"/>
              <a:buChar char="●"/>
            </a:pPr>
            <a:r>
              <a:rPr lang="en-US"/>
              <a:t>UNANIMA International Board Member</a:t>
            </a:r>
            <a:endParaRPr/>
          </a:p>
          <a:p>
            <a:pPr indent="0" lvl="0" marL="152396" rtl="0" algn="l">
              <a:lnSpc>
                <a:spcPct val="90000"/>
              </a:lnSpc>
              <a:spcBef>
                <a:spcPts val="0"/>
              </a:spcBef>
              <a:spcAft>
                <a:spcPts val="0"/>
              </a:spcAft>
              <a:buClr>
                <a:schemeClr val="dk1"/>
              </a:buClr>
              <a:buSzPts val="1800"/>
              <a:buNone/>
            </a:pPr>
            <a:r>
              <a:t/>
            </a:r>
            <a:endParaRPr/>
          </a:p>
          <a:p>
            <a:pPr indent="-457188" lvl="0" marL="609585" rtl="0" algn="l">
              <a:lnSpc>
                <a:spcPct val="90000"/>
              </a:lnSpc>
              <a:spcBef>
                <a:spcPts val="0"/>
              </a:spcBef>
              <a:spcAft>
                <a:spcPts val="0"/>
              </a:spcAft>
              <a:buClr>
                <a:schemeClr val="dk1"/>
              </a:buClr>
              <a:buSzPts val="1800"/>
              <a:buChar char="●"/>
            </a:pPr>
            <a:r>
              <a:rPr lang="en-US"/>
              <a:t>UNANIMA International Executive Director</a:t>
            </a:r>
            <a:endParaRPr/>
          </a:p>
        </p:txBody>
      </p:sp>
      <p:pic>
        <p:nvPicPr>
          <p:cNvPr id="317" name="Google Shape;317;p5"/>
          <p:cNvPicPr preferRelativeResize="0"/>
          <p:nvPr/>
        </p:nvPicPr>
        <p:blipFill rotWithShape="1">
          <a:blip r:embed="rId3">
            <a:alphaModFix/>
          </a:blip>
          <a:srcRect b="0" l="0" r="0" t="0"/>
          <a:stretch/>
        </p:blipFill>
        <p:spPr>
          <a:xfrm>
            <a:off x="415600" y="1842912"/>
            <a:ext cx="3186516" cy="424868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6" name="Shape 566"/>
        <p:cNvGrpSpPr/>
        <p:nvPr/>
      </p:nvGrpSpPr>
      <p:grpSpPr>
        <a:xfrm>
          <a:off x="0" y="0"/>
          <a:ext cx="0" cy="0"/>
          <a:chOff x="0" y="0"/>
          <a:chExt cx="0" cy="0"/>
        </a:xfrm>
      </p:grpSpPr>
      <p:sp>
        <p:nvSpPr>
          <p:cNvPr id="567" name="Google Shape;567;g8bbfa7c4b1_1_1609"/>
          <p:cNvSpPr txBox="1"/>
          <p:nvPr>
            <p:ph type="title"/>
          </p:nvPr>
        </p:nvSpPr>
        <p:spPr>
          <a:xfrm>
            <a:off x="5577077" y="387263"/>
            <a:ext cx="5265300" cy="696000"/>
          </a:xfrm>
          <a:prstGeom prst="rect">
            <a:avLst/>
          </a:prstGeom>
          <a:noFill/>
          <a:ln>
            <a:noFill/>
          </a:ln>
        </p:spPr>
        <p:txBody>
          <a:bodyPr anchorCtr="0" anchor="ctr" bIns="0" lIns="0" spcFirstLastPara="1" rIns="0" wrap="square" tIns="12700">
            <a:noAutofit/>
          </a:bodyPr>
          <a:lstStyle/>
          <a:p>
            <a:pPr indent="0" lvl="0" marL="12700" rtl="0" algn="r">
              <a:lnSpc>
                <a:spcPct val="100000"/>
              </a:lnSpc>
              <a:spcBef>
                <a:spcPts val="0"/>
              </a:spcBef>
              <a:spcAft>
                <a:spcPts val="0"/>
              </a:spcAft>
              <a:buClr>
                <a:srgbClr val="2264C8"/>
              </a:buClr>
              <a:buSzPts val="4400"/>
              <a:buFont typeface="Century Gothic"/>
              <a:buNone/>
            </a:pPr>
            <a:r>
              <a:rPr b="1" lang="en-US" sz="4400">
                <a:solidFill>
                  <a:srgbClr val="2264C8"/>
                </a:solidFill>
                <a:latin typeface="Century Gothic"/>
                <a:ea typeface="Century Gothic"/>
                <a:cs typeface="Century Gothic"/>
                <a:sym typeface="Century Gothic"/>
              </a:rPr>
              <a:t>PEOPLE: 1-7</a:t>
            </a:r>
            <a:endParaRPr sz="4400">
              <a:solidFill>
                <a:srgbClr val="2264C8"/>
              </a:solidFill>
              <a:latin typeface="Century Gothic"/>
              <a:ea typeface="Century Gothic"/>
              <a:cs typeface="Century Gothic"/>
              <a:sym typeface="Century Gothic"/>
            </a:endParaRPr>
          </a:p>
        </p:txBody>
      </p:sp>
      <p:sp>
        <p:nvSpPr>
          <p:cNvPr id="568" name="Google Shape;568;g8bbfa7c4b1_1_1609"/>
          <p:cNvSpPr/>
          <p:nvPr/>
        </p:nvSpPr>
        <p:spPr>
          <a:xfrm>
            <a:off x="196595" y="1460524"/>
            <a:ext cx="11016900" cy="25674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569" name="Google Shape;569;g8bbfa7c4b1_1_1609"/>
          <p:cNvSpPr/>
          <p:nvPr/>
        </p:nvSpPr>
        <p:spPr>
          <a:xfrm>
            <a:off x="1259586" y="4134581"/>
            <a:ext cx="5546400" cy="26145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570" name="Google Shape;570;g8bbfa7c4b1_1_1609"/>
          <p:cNvSpPr/>
          <p:nvPr/>
        </p:nvSpPr>
        <p:spPr>
          <a:xfrm>
            <a:off x="6723888" y="4075938"/>
            <a:ext cx="2971800" cy="2679900"/>
          </a:xfrm>
          <a:prstGeom prst="rect">
            <a:avLst/>
          </a:prstGeom>
          <a:blipFill rotWithShape="1">
            <a:blip r:embed="rId5">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C2-HD-BTM.png" id="571" name="Google Shape;571;g8bbfa7c4b1_1_1609"/>
          <p:cNvPicPr preferRelativeResize="0"/>
          <p:nvPr/>
        </p:nvPicPr>
        <p:blipFill rotWithShape="1">
          <a:blip r:embed="rId6">
            <a:alphaModFix/>
          </a:blip>
          <a:srcRect b="0" l="0" r="0" t="0"/>
          <a:stretch/>
        </p:blipFill>
        <p:spPr>
          <a:xfrm>
            <a:off x="0" y="6094400"/>
            <a:ext cx="12192000" cy="7636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5" name="Shape 575"/>
        <p:cNvGrpSpPr/>
        <p:nvPr/>
      </p:nvGrpSpPr>
      <p:grpSpPr>
        <a:xfrm>
          <a:off x="0" y="0"/>
          <a:ext cx="0" cy="0"/>
          <a:chOff x="0" y="0"/>
          <a:chExt cx="0" cy="0"/>
        </a:xfrm>
      </p:grpSpPr>
      <p:sp>
        <p:nvSpPr>
          <p:cNvPr id="576" name="Google Shape;576;p30"/>
          <p:cNvSpPr txBox="1"/>
          <p:nvPr>
            <p:ph type="title"/>
          </p:nvPr>
        </p:nvSpPr>
        <p:spPr>
          <a:xfrm>
            <a:off x="5577077" y="387263"/>
            <a:ext cx="5265421" cy="695960"/>
          </a:xfrm>
          <a:prstGeom prst="rect">
            <a:avLst/>
          </a:prstGeom>
          <a:noFill/>
          <a:ln>
            <a:noFill/>
          </a:ln>
        </p:spPr>
        <p:txBody>
          <a:bodyPr anchorCtr="0" anchor="ctr" bIns="0" lIns="0" spcFirstLastPara="1" rIns="0" wrap="square" tIns="12700">
            <a:spAutoFit/>
          </a:bodyPr>
          <a:lstStyle/>
          <a:p>
            <a:pPr indent="0" lvl="0" marL="12700" rtl="0" algn="r">
              <a:lnSpc>
                <a:spcPct val="100000"/>
              </a:lnSpc>
              <a:spcBef>
                <a:spcPts val="0"/>
              </a:spcBef>
              <a:spcAft>
                <a:spcPts val="0"/>
              </a:spcAft>
              <a:buClr>
                <a:srgbClr val="2264C8"/>
              </a:buClr>
              <a:buSzPts val="4400"/>
              <a:buFont typeface="Century Gothic"/>
              <a:buNone/>
            </a:pPr>
            <a:r>
              <a:rPr b="1" lang="en-US" sz="4400">
                <a:solidFill>
                  <a:srgbClr val="2264C8"/>
                </a:solidFill>
                <a:latin typeface="Century Gothic"/>
                <a:ea typeface="Century Gothic"/>
                <a:cs typeface="Century Gothic"/>
                <a:sym typeface="Century Gothic"/>
              </a:rPr>
              <a:t>PERSONAS : 1-7</a:t>
            </a:r>
            <a:endParaRPr sz="4400">
              <a:solidFill>
                <a:srgbClr val="2264C8"/>
              </a:solidFill>
              <a:latin typeface="Century Gothic"/>
              <a:ea typeface="Century Gothic"/>
              <a:cs typeface="Century Gothic"/>
              <a:sym typeface="Century Gothic"/>
            </a:endParaRPr>
          </a:p>
        </p:txBody>
      </p:sp>
      <p:pic>
        <p:nvPicPr>
          <p:cNvPr descr="C2-HD-BTM.png" id="577" name="Google Shape;577;p30"/>
          <p:cNvPicPr preferRelativeResize="0"/>
          <p:nvPr/>
        </p:nvPicPr>
        <p:blipFill rotWithShape="1">
          <a:blip r:embed="rId3">
            <a:alphaModFix/>
          </a:blip>
          <a:srcRect b="0" l="0" r="0" t="0"/>
          <a:stretch/>
        </p:blipFill>
        <p:spPr>
          <a:xfrm>
            <a:off x="0" y="6094400"/>
            <a:ext cx="12192000" cy="763600"/>
          </a:xfrm>
          <a:prstGeom prst="rect">
            <a:avLst/>
          </a:prstGeom>
          <a:noFill/>
          <a:ln>
            <a:noFill/>
          </a:ln>
        </p:spPr>
      </p:pic>
      <p:pic>
        <p:nvPicPr>
          <p:cNvPr id="578" name="Google Shape;578;p30"/>
          <p:cNvPicPr preferRelativeResize="0"/>
          <p:nvPr/>
        </p:nvPicPr>
        <p:blipFill rotWithShape="1">
          <a:blip r:embed="rId4">
            <a:alphaModFix/>
          </a:blip>
          <a:srcRect b="0" l="0" r="0" t="0"/>
          <a:stretch/>
        </p:blipFill>
        <p:spPr>
          <a:xfrm>
            <a:off x="1339750" y="1371600"/>
            <a:ext cx="9514018" cy="1887793"/>
          </a:xfrm>
          <a:prstGeom prst="rect">
            <a:avLst/>
          </a:prstGeom>
          <a:noFill/>
          <a:ln>
            <a:noFill/>
          </a:ln>
        </p:spPr>
      </p:pic>
      <p:pic>
        <p:nvPicPr>
          <p:cNvPr id="579" name="Google Shape;579;p30"/>
          <p:cNvPicPr preferRelativeResize="0"/>
          <p:nvPr/>
        </p:nvPicPr>
        <p:blipFill rotWithShape="1">
          <a:blip r:embed="rId5">
            <a:alphaModFix/>
          </a:blip>
          <a:srcRect b="0" l="0" r="0" t="0"/>
          <a:stretch/>
        </p:blipFill>
        <p:spPr>
          <a:xfrm>
            <a:off x="3783640" y="3259393"/>
            <a:ext cx="4624720" cy="23278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3" name="Shape 583"/>
        <p:cNvGrpSpPr/>
        <p:nvPr/>
      </p:nvGrpSpPr>
      <p:grpSpPr>
        <a:xfrm>
          <a:off x="0" y="0"/>
          <a:ext cx="0" cy="0"/>
          <a:chOff x="0" y="0"/>
          <a:chExt cx="0" cy="0"/>
        </a:xfrm>
      </p:grpSpPr>
      <p:sp>
        <p:nvSpPr>
          <p:cNvPr id="584" name="Google Shape;584;g8bbfa7c4b1_1_1764"/>
          <p:cNvSpPr txBox="1"/>
          <p:nvPr>
            <p:ph type="title"/>
          </p:nvPr>
        </p:nvSpPr>
        <p:spPr>
          <a:xfrm>
            <a:off x="5829260" y="754142"/>
            <a:ext cx="5178600" cy="696000"/>
          </a:xfrm>
          <a:prstGeom prst="rect">
            <a:avLst/>
          </a:prstGeom>
          <a:noFill/>
          <a:ln>
            <a:noFill/>
          </a:ln>
        </p:spPr>
        <p:txBody>
          <a:bodyPr anchorCtr="0" anchor="ctr" bIns="0" lIns="0" spcFirstLastPara="1" rIns="0" wrap="square" tIns="12050">
            <a:noAutofit/>
          </a:bodyPr>
          <a:lstStyle/>
          <a:p>
            <a:pPr indent="0" lvl="0" marL="12700" rtl="0" algn="r">
              <a:lnSpc>
                <a:spcPct val="100000"/>
              </a:lnSpc>
              <a:spcBef>
                <a:spcPts val="0"/>
              </a:spcBef>
              <a:spcAft>
                <a:spcPts val="0"/>
              </a:spcAft>
              <a:buClr>
                <a:srgbClr val="2264C8"/>
              </a:buClr>
              <a:buSzPts val="4400"/>
              <a:buFont typeface="Century Gothic"/>
              <a:buNone/>
            </a:pPr>
            <a:r>
              <a:rPr b="1" lang="en-US" sz="4400">
                <a:solidFill>
                  <a:srgbClr val="2264C8"/>
                </a:solidFill>
                <a:latin typeface="Century Gothic"/>
                <a:ea typeface="Century Gothic"/>
                <a:cs typeface="Century Gothic"/>
                <a:sym typeface="Century Gothic"/>
              </a:rPr>
              <a:t>PROSPERITY 8-11</a:t>
            </a:r>
            <a:endParaRPr sz="4400">
              <a:solidFill>
                <a:srgbClr val="2264C8"/>
              </a:solidFill>
              <a:latin typeface="Century Gothic"/>
              <a:ea typeface="Century Gothic"/>
              <a:cs typeface="Century Gothic"/>
              <a:sym typeface="Century Gothic"/>
            </a:endParaRPr>
          </a:p>
        </p:txBody>
      </p:sp>
      <p:sp>
        <p:nvSpPr>
          <p:cNvPr id="585" name="Google Shape;585;g8bbfa7c4b1_1_1764"/>
          <p:cNvSpPr/>
          <p:nvPr/>
        </p:nvSpPr>
        <p:spPr>
          <a:xfrm>
            <a:off x="532954" y="2005991"/>
            <a:ext cx="10592700" cy="2570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C2-HD-BTM.png" id="586" name="Google Shape;586;g8bbfa7c4b1_1_1764"/>
          <p:cNvPicPr preferRelativeResize="0"/>
          <p:nvPr/>
        </p:nvPicPr>
        <p:blipFill rotWithShape="1">
          <a:blip r:embed="rId4">
            <a:alphaModFix/>
          </a:blip>
          <a:srcRect b="0" l="0" r="0" t="0"/>
          <a:stretch/>
        </p:blipFill>
        <p:spPr>
          <a:xfrm>
            <a:off x="0" y="5687878"/>
            <a:ext cx="12192000" cy="117012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0" name="Shape 590"/>
        <p:cNvGrpSpPr/>
        <p:nvPr/>
      </p:nvGrpSpPr>
      <p:grpSpPr>
        <a:xfrm>
          <a:off x="0" y="0"/>
          <a:ext cx="0" cy="0"/>
          <a:chOff x="0" y="0"/>
          <a:chExt cx="0" cy="0"/>
        </a:xfrm>
      </p:grpSpPr>
      <p:sp>
        <p:nvSpPr>
          <p:cNvPr id="591" name="Google Shape;591;p31"/>
          <p:cNvSpPr txBox="1"/>
          <p:nvPr>
            <p:ph type="title"/>
          </p:nvPr>
        </p:nvSpPr>
        <p:spPr>
          <a:xfrm>
            <a:off x="5829260" y="754142"/>
            <a:ext cx="5178553" cy="695960"/>
          </a:xfrm>
          <a:prstGeom prst="rect">
            <a:avLst/>
          </a:prstGeom>
          <a:noFill/>
          <a:ln>
            <a:noFill/>
          </a:ln>
        </p:spPr>
        <p:txBody>
          <a:bodyPr anchorCtr="0" anchor="ctr" bIns="0" lIns="0" spcFirstLastPara="1" rIns="0" wrap="square" tIns="12050">
            <a:spAutoFit/>
          </a:bodyPr>
          <a:lstStyle/>
          <a:p>
            <a:pPr indent="0" lvl="0" marL="12700" rtl="0" algn="r">
              <a:lnSpc>
                <a:spcPct val="100000"/>
              </a:lnSpc>
              <a:spcBef>
                <a:spcPts val="0"/>
              </a:spcBef>
              <a:spcAft>
                <a:spcPts val="0"/>
              </a:spcAft>
              <a:buClr>
                <a:srgbClr val="2264C8"/>
              </a:buClr>
              <a:buSzPts val="4400"/>
              <a:buFont typeface="Century Gothic"/>
              <a:buNone/>
            </a:pPr>
            <a:r>
              <a:rPr b="1" lang="en-US" sz="4400">
                <a:solidFill>
                  <a:srgbClr val="2264C8"/>
                </a:solidFill>
                <a:latin typeface="Century Gothic"/>
                <a:ea typeface="Century Gothic"/>
                <a:cs typeface="Century Gothic"/>
                <a:sym typeface="Century Gothic"/>
              </a:rPr>
              <a:t>PROSPERIDAD  8-11</a:t>
            </a:r>
            <a:endParaRPr sz="4400">
              <a:solidFill>
                <a:srgbClr val="2264C8"/>
              </a:solidFill>
              <a:latin typeface="Century Gothic"/>
              <a:ea typeface="Century Gothic"/>
              <a:cs typeface="Century Gothic"/>
              <a:sym typeface="Century Gothic"/>
            </a:endParaRPr>
          </a:p>
        </p:txBody>
      </p:sp>
      <p:pic>
        <p:nvPicPr>
          <p:cNvPr descr="C2-HD-BTM.png" id="592" name="Google Shape;592;p31"/>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pic>
        <p:nvPicPr>
          <p:cNvPr id="593" name="Google Shape;593;p31"/>
          <p:cNvPicPr preferRelativeResize="0"/>
          <p:nvPr/>
        </p:nvPicPr>
        <p:blipFill rotWithShape="1">
          <a:blip r:embed="rId4">
            <a:alphaModFix/>
          </a:blip>
          <a:srcRect b="0" l="0" r="0" t="0"/>
          <a:stretch/>
        </p:blipFill>
        <p:spPr>
          <a:xfrm>
            <a:off x="1107103" y="1886514"/>
            <a:ext cx="7999125" cy="2611744"/>
          </a:xfrm>
          <a:prstGeom prst="rect">
            <a:avLst/>
          </a:prstGeom>
          <a:noFill/>
          <a:ln>
            <a:noFill/>
          </a:ln>
        </p:spPr>
      </p:pic>
      <p:pic>
        <p:nvPicPr>
          <p:cNvPr id="594" name="Google Shape;594;p31"/>
          <p:cNvPicPr preferRelativeResize="0"/>
          <p:nvPr/>
        </p:nvPicPr>
        <p:blipFill rotWithShape="1">
          <a:blip r:embed="rId5">
            <a:alphaModFix/>
          </a:blip>
          <a:srcRect b="0" l="0" r="0" t="0"/>
          <a:stretch/>
        </p:blipFill>
        <p:spPr>
          <a:xfrm>
            <a:off x="9106228" y="1886514"/>
            <a:ext cx="2481410" cy="261174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8" name="Shape 598"/>
        <p:cNvGrpSpPr/>
        <p:nvPr/>
      </p:nvGrpSpPr>
      <p:grpSpPr>
        <a:xfrm>
          <a:off x="0" y="0"/>
          <a:ext cx="0" cy="0"/>
          <a:chOff x="0" y="0"/>
          <a:chExt cx="0" cy="0"/>
        </a:xfrm>
      </p:grpSpPr>
      <p:sp>
        <p:nvSpPr>
          <p:cNvPr id="599" name="Google Shape;599;p32"/>
          <p:cNvSpPr txBox="1"/>
          <p:nvPr>
            <p:ph type="title"/>
          </p:nvPr>
        </p:nvSpPr>
        <p:spPr>
          <a:xfrm>
            <a:off x="6096000" y="628220"/>
            <a:ext cx="4393946" cy="689291"/>
          </a:xfrm>
          <a:prstGeom prst="rect">
            <a:avLst/>
          </a:prstGeom>
          <a:noFill/>
          <a:ln>
            <a:noFill/>
          </a:ln>
        </p:spPr>
        <p:txBody>
          <a:bodyPr anchorCtr="0" anchor="ctr" bIns="0" lIns="0" spcFirstLastPara="1" rIns="0" wrap="square" tIns="12050">
            <a:spAutoFit/>
          </a:bodyPr>
          <a:lstStyle/>
          <a:p>
            <a:pPr indent="0" lvl="0" marL="12700" rtl="0" algn="r">
              <a:lnSpc>
                <a:spcPct val="100000"/>
              </a:lnSpc>
              <a:spcBef>
                <a:spcPts val="0"/>
              </a:spcBef>
              <a:spcAft>
                <a:spcPts val="0"/>
              </a:spcAft>
              <a:buClr>
                <a:srgbClr val="2264C8"/>
              </a:buClr>
              <a:buSzPts val="4400"/>
              <a:buFont typeface="Century Gothic"/>
              <a:buNone/>
            </a:pPr>
            <a:r>
              <a:rPr b="1" lang="en-US" sz="4400">
                <a:solidFill>
                  <a:srgbClr val="2264C8"/>
                </a:solidFill>
                <a:latin typeface="Century Gothic"/>
                <a:ea typeface="Century Gothic"/>
                <a:cs typeface="Century Gothic"/>
                <a:sym typeface="Century Gothic"/>
              </a:rPr>
              <a:t>PLANETA : 12-15</a:t>
            </a:r>
            <a:endParaRPr sz="4400">
              <a:solidFill>
                <a:srgbClr val="2264C8"/>
              </a:solidFill>
              <a:latin typeface="Century Gothic"/>
              <a:ea typeface="Century Gothic"/>
              <a:cs typeface="Century Gothic"/>
              <a:sym typeface="Century Gothic"/>
            </a:endParaRPr>
          </a:p>
        </p:txBody>
      </p:sp>
      <p:pic>
        <p:nvPicPr>
          <p:cNvPr descr="C2-HD-BTM.png" id="600" name="Google Shape;600;p32"/>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pic>
        <p:nvPicPr>
          <p:cNvPr id="601" name="Google Shape;601;p32"/>
          <p:cNvPicPr preferRelativeResize="0"/>
          <p:nvPr/>
        </p:nvPicPr>
        <p:blipFill rotWithShape="1">
          <a:blip r:embed="rId4">
            <a:alphaModFix/>
          </a:blip>
          <a:srcRect b="0" l="0" r="0" t="0"/>
          <a:stretch/>
        </p:blipFill>
        <p:spPr>
          <a:xfrm>
            <a:off x="625153" y="1786449"/>
            <a:ext cx="10941694" cy="285929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5" name="Shape 605"/>
        <p:cNvGrpSpPr/>
        <p:nvPr/>
      </p:nvGrpSpPr>
      <p:grpSpPr>
        <a:xfrm>
          <a:off x="0" y="0"/>
          <a:ext cx="0" cy="0"/>
          <a:chOff x="0" y="0"/>
          <a:chExt cx="0" cy="0"/>
        </a:xfrm>
      </p:grpSpPr>
      <p:sp>
        <p:nvSpPr>
          <p:cNvPr id="606" name="Google Shape;606;g8bbfa7c4b1_1_1917"/>
          <p:cNvSpPr txBox="1"/>
          <p:nvPr>
            <p:ph type="title"/>
          </p:nvPr>
        </p:nvSpPr>
        <p:spPr>
          <a:xfrm>
            <a:off x="6096000" y="628220"/>
            <a:ext cx="4393800" cy="689400"/>
          </a:xfrm>
          <a:prstGeom prst="rect">
            <a:avLst/>
          </a:prstGeom>
          <a:noFill/>
          <a:ln>
            <a:noFill/>
          </a:ln>
        </p:spPr>
        <p:txBody>
          <a:bodyPr anchorCtr="0" anchor="ctr" bIns="0" lIns="0" spcFirstLastPara="1" rIns="0" wrap="square" tIns="12050">
            <a:noAutofit/>
          </a:bodyPr>
          <a:lstStyle/>
          <a:p>
            <a:pPr indent="0" lvl="0" marL="12700" rtl="0" algn="r">
              <a:lnSpc>
                <a:spcPct val="100000"/>
              </a:lnSpc>
              <a:spcBef>
                <a:spcPts val="0"/>
              </a:spcBef>
              <a:spcAft>
                <a:spcPts val="0"/>
              </a:spcAft>
              <a:buClr>
                <a:srgbClr val="2264C8"/>
              </a:buClr>
              <a:buSzPts val="4400"/>
              <a:buFont typeface="Century Gothic"/>
              <a:buNone/>
            </a:pPr>
            <a:r>
              <a:rPr b="1" lang="en-US" sz="4400">
                <a:solidFill>
                  <a:srgbClr val="2264C8"/>
                </a:solidFill>
                <a:latin typeface="Century Gothic"/>
                <a:ea typeface="Century Gothic"/>
                <a:cs typeface="Century Gothic"/>
                <a:sym typeface="Century Gothic"/>
              </a:rPr>
              <a:t>PLANET : 12-15</a:t>
            </a:r>
            <a:endParaRPr sz="4400">
              <a:solidFill>
                <a:srgbClr val="2264C8"/>
              </a:solidFill>
              <a:latin typeface="Century Gothic"/>
              <a:ea typeface="Century Gothic"/>
              <a:cs typeface="Century Gothic"/>
              <a:sym typeface="Century Gothic"/>
            </a:endParaRPr>
          </a:p>
        </p:txBody>
      </p:sp>
      <p:sp>
        <p:nvSpPr>
          <p:cNvPr id="607" name="Google Shape;607;g8bbfa7c4b1_1_1917"/>
          <p:cNvSpPr/>
          <p:nvPr/>
        </p:nvSpPr>
        <p:spPr>
          <a:xfrm>
            <a:off x="3365753" y="2145039"/>
            <a:ext cx="7833300" cy="25770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sp>
        <p:nvSpPr>
          <p:cNvPr id="608" name="Google Shape;608;g8bbfa7c4b1_1_1917"/>
          <p:cNvSpPr/>
          <p:nvPr/>
        </p:nvSpPr>
        <p:spPr>
          <a:xfrm>
            <a:off x="683513" y="2135885"/>
            <a:ext cx="2725800" cy="2631300"/>
          </a:xfrm>
          <a:prstGeom prst="rect">
            <a:avLst/>
          </a:prstGeom>
          <a:blipFill rotWithShape="1">
            <a:blip r:embed="rId4">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C2-HD-BTM.png" id="609" name="Google Shape;609;g8bbfa7c4b1_1_1917"/>
          <p:cNvPicPr preferRelativeResize="0"/>
          <p:nvPr/>
        </p:nvPicPr>
        <p:blipFill rotWithShape="1">
          <a:blip r:embed="rId5">
            <a:alphaModFix/>
          </a:blip>
          <a:srcRect b="0" l="0" r="0" t="0"/>
          <a:stretch/>
        </p:blipFill>
        <p:spPr>
          <a:xfrm>
            <a:off x="0" y="5687878"/>
            <a:ext cx="12192000" cy="117012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3" name="Shape 613"/>
        <p:cNvGrpSpPr/>
        <p:nvPr/>
      </p:nvGrpSpPr>
      <p:grpSpPr>
        <a:xfrm>
          <a:off x="0" y="0"/>
          <a:ext cx="0" cy="0"/>
          <a:chOff x="0" y="0"/>
          <a:chExt cx="0" cy="0"/>
        </a:xfrm>
      </p:grpSpPr>
      <p:sp>
        <p:nvSpPr>
          <p:cNvPr id="614" name="Google Shape;614;g8bbfa7c4b1_1_1924"/>
          <p:cNvSpPr txBox="1"/>
          <p:nvPr>
            <p:ph type="title"/>
          </p:nvPr>
        </p:nvSpPr>
        <p:spPr>
          <a:xfrm>
            <a:off x="4131563" y="624839"/>
            <a:ext cx="7831800" cy="696000"/>
          </a:xfrm>
          <a:prstGeom prst="rect">
            <a:avLst/>
          </a:prstGeom>
          <a:noFill/>
          <a:ln>
            <a:noFill/>
          </a:ln>
        </p:spPr>
        <p:txBody>
          <a:bodyPr anchorCtr="0" anchor="ctr" bIns="0" lIns="0" spcFirstLastPara="1" rIns="0" wrap="square" tIns="12050">
            <a:noAutofit/>
          </a:bodyPr>
          <a:lstStyle/>
          <a:p>
            <a:pPr indent="0" lvl="0" marL="12700" rtl="0" algn="r">
              <a:lnSpc>
                <a:spcPct val="100000"/>
              </a:lnSpc>
              <a:spcBef>
                <a:spcPts val="0"/>
              </a:spcBef>
              <a:spcAft>
                <a:spcPts val="0"/>
              </a:spcAft>
              <a:buClr>
                <a:srgbClr val="2264C8"/>
              </a:buClr>
              <a:buSzPts val="4400"/>
              <a:buFont typeface="Century Gothic"/>
              <a:buNone/>
            </a:pPr>
            <a:r>
              <a:rPr b="1" lang="en-US" sz="4400">
                <a:solidFill>
                  <a:srgbClr val="2264C8"/>
                </a:solidFill>
                <a:latin typeface="Century Gothic"/>
                <a:ea typeface="Century Gothic"/>
                <a:cs typeface="Century Gothic"/>
                <a:sym typeface="Century Gothic"/>
              </a:rPr>
              <a:t>PEACE &amp; PARTNERSHIP : 16-17</a:t>
            </a:r>
            <a:endParaRPr sz="4400">
              <a:solidFill>
                <a:srgbClr val="2264C8"/>
              </a:solidFill>
              <a:latin typeface="Century Gothic"/>
              <a:ea typeface="Century Gothic"/>
              <a:cs typeface="Century Gothic"/>
              <a:sym typeface="Century Gothic"/>
            </a:endParaRPr>
          </a:p>
        </p:txBody>
      </p:sp>
      <p:sp>
        <p:nvSpPr>
          <p:cNvPr id="615" name="Google Shape;615;g8bbfa7c4b1_1_1924"/>
          <p:cNvSpPr/>
          <p:nvPr/>
        </p:nvSpPr>
        <p:spPr>
          <a:xfrm>
            <a:off x="3764051" y="2289429"/>
            <a:ext cx="4663800" cy="2279100"/>
          </a:xfrm>
          <a:prstGeom prst="rect">
            <a:avLst/>
          </a:prstGeom>
          <a:blipFill rotWithShape="1">
            <a:blip r:embed="rId3">
              <a:alphaModFix/>
            </a:blip>
            <a:stretch>
              <a:fillRect b="0" l="0" r="0" t="0"/>
            </a:stretch>
          </a:blipFill>
          <a:ln>
            <a:noFill/>
          </a:ln>
        </p:spPr>
        <p:txBody>
          <a:bodyPr anchorCtr="0" anchor="t" bIns="0" lIns="0" spcFirstLastPara="1" rIns="0" wrap="square" tIns="0">
            <a:noAutofit/>
          </a:bodyPr>
          <a:lstStyle/>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p:txBody>
      </p:sp>
      <p:pic>
        <p:nvPicPr>
          <p:cNvPr descr="C2-HD-BTM.png" id="616" name="Google Shape;616;g8bbfa7c4b1_1_1924"/>
          <p:cNvPicPr preferRelativeResize="0"/>
          <p:nvPr/>
        </p:nvPicPr>
        <p:blipFill rotWithShape="1">
          <a:blip r:embed="rId4">
            <a:alphaModFix/>
          </a:blip>
          <a:srcRect b="0" l="0" r="0" t="0"/>
          <a:stretch/>
        </p:blipFill>
        <p:spPr>
          <a:xfrm>
            <a:off x="0" y="5687878"/>
            <a:ext cx="12192000" cy="1170122"/>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0" name="Shape 620"/>
        <p:cNvGrpSpPr/>
        <p:nvPr/>
      </p:nvGrpSpPr>
      <p:grpSpPr>
        <a:xfrm>
          <a:off x="0" y="0"/>
          <a:ext cx="0" cy="0"/>
          <a:chOff x="0" y="0"/>
          <a:chExt cx="0" cy="0"/>
        </a:xfrm>
      </p:grpSpPr>
      <p:sp>
        <p:nvSpPr>
          <p:cNvPr id="621" name="Google Shape;621;p33"/>
          <p:cNvSpPr txBox="1"/>
          <p:nvPr>
            <p:ph type="title"/>
          </p:nvPr>
        </p:nvSpPr>
        <p:spPr>
          <a:xfrm>
            <a:off x="4131563" y="624839"/>
            <a:ext cx="7831837" cy="695960"/>
          </a:xfrm>
          <a:prstGeom prst="rect">
            <a:avLst/>
          </a:prstGeom>
          <a:noFill/>
          <a:ln>
            <a:noFill/>
          </a:ln>
        </p:spPr>
        <p:txBody>
          <a:bodyPr anchorCtr="0" anchor="ctr" bIns="0" lIns="0" spcFirstLastPara="1" rIns="0" wrap="square" tIns="12050">
            <a:spAutoFit/>
          </a:bodyPr>
          <a:lstStyle/>
          <a:p>
            <a:pPr indent="0" lvl="0" marL="12700" rtl="0" algn="r">
              <a:lnSpc>
                <a:spcPct val="100000"/>
              </a:lnSpc>
              <a:spcBef>
                <a:spcPts val="0"/>
              </a:spcBef>
              <a:spcAft>
                <a:spcPts val="0"/>
              </a:spcAft>
              <a:buClr>
                <a:srgbClr val="2264C8"/>
              </a:buClr>
              <a:buSzPts val="4400"/>
              <a:buFont typeface="Century Gothic"/>
              <a:buNone/>
            </a:pPr>
            <a:r>
              <a:rPr b="1" lang="en-US" sz="4400">
                <a:solidFill>
                  <a:srgbClr val="2264C8"/>
                </a:solidFill>
                <a:latin typeface="Century Gothic"/>
                <a:ea typeface="Century Gothic"/>
                <a:cs typeface="Century Gothic"/>
                <a:sym typeface="Century Gothic"/>
              </a:rPr>
              <a:t>PAZ &amp; ASOCIACIONES : 16-17</a:t>
            </a:r>
            <a:endParaRPr sz="4400">
              <a:solidFill>
                <a:srgbClr val="2264C8"/>
              </a:solidFill>
              <a:latin typeface="Century Gothic"/>
              <a:ea typeface="Century Gothic"/>
              <a:cs typeface="Century Gothic"/>
              <a:sym typeface="Century Gothic"/>
            </a:endParaRPr>
          </a:p>
        </p:txBody>
      </p:sp>
      <p:pic>
        <p:nvPicPr>
          <p:cNvPr descr="C2-HD-BTM.png" id="622" name="Google Shape;622;p33"/>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pic>
        <p:nvPicPr>
          <p:cNvPr id="623" name="Google Shape;623;p33"/>
          <p:cNvPicPr preferRelativeResize="0"/>
          <p:nvPr/>
        </p:nvPicPr>
        <p:blipFill rotWithShape="1">
          <a:blip r:embed="rId4">
            <a:alphaModFix/>
          </a:blip>
          <a:srcRect b="0" l="0" r="80423" t="0"/>
          <a:stretch/>
        </p:blipFill>
        <p:spPr>
          <a:xfrm>
            <a:off x="3613356" y="1960305"/>
            <a:ext cx="2842444" cy="2567449"/>
          </a:xfrm>
          <a:prstGeom prst="rect">
            <a:avLst/>
          </a:prstGeom>
          <a:noFill/>
          <a:ln>
            <a:noFill/>
          </a:ln>
        </p:spPr>
      </p:pic>
      <p:pic>
        <p:nvPicPr>
          <p:cNvPr id="624" name="Google Shape;624;p33"/>
          <p:cNvPicPr preferRelativeResize="0"/>
          <p:nvPr/>
        </p:nvPicPr>
        <p:blipFill rotWithShape="1">
          <a:blip r:embed="rId5">
            <a:alphaModFix/>
          </a:blip>
          <a:srcRect b="0" l="80195" r="0" t="0"/>
          <a:stretch/>
        </p:blipFill>
        <p:spPr>
          <a:xfrm>
            <a:off x="6654072" y="1960306"/>
            <a:ext cx="2357193" cy="256744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8" name="Shape 628"/>
        <p:cNvGrpSpPr/>
        <p:nvPr/>
      </p:nvGrpSpPr>
      <p:grpSpPr>
        <a:xfrm>
          <a:off x="0" y="0"/>
          <a:ext cx="0" cy="0"/>
          <a:chOff x="0" y="0"/>
          <a:chExt cx="0" cy="0"/>
        </a:xfrm>
      </p:grpSpPr>
      <p:sp>
        <p:nvSpPr>
          <p:cNvPr id="629" name="Google Shape;629;p34"/>
          <p:cNvSpPr txBox="1"/>
          <p:nvPr>
            <p:ph type="title"/>
          </p:nvPr>
        </p:nvSpPr>
        <p:spPr>
          <a:xfrm>
            <a:off x="415600" y="496967"/>
            <a:ext cx="11360800" cy="8600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chemeClr val="dk1"/>
              </a:buClr>
              <a:buSzPts val="3200"/>
              <a:buFont typeface="Century Gothic"/>
              <a:buNone/>
            </a:pPr>
            <a:r>
              <a:t/>
            </a:r>
            <a:endParaRPr/>
          </a:p>
        </p:txBody>
      </p:sp>
      <p:pic>
        <p:nvPicPr>
          <p:cNvPr id="630" name="Google Shape;630;p34"/>
          <p:cNvPicPr preferRelativeResize="0"/>
          <p:nvPr/>
        </p:nvPicPr>
        <p:blipFill rotWithShape="1">
          <a:blip r:embed="rId3">
            <a:alphaModFix/>
          </a:blip>
          <a:srcRect b="0" l="0" r="0" t="0"/>
          <a:stretch/>
        </p:blipFill>
        <p:spPr>
          <a:xfrm>
            <a:off x="6096000" y="692167"/>
            <a:ext cx="5699268" cy="5501033"/>
          </a:xfrm>
          <a:prstGeom prst="rect">
            <a:avLst/>
          </a:prstGeom>
          <a:noFill/>
          <a:ln>
            <a:noFill/>
          </a:ln>
        </p:spPr>
      </p:pic>
      <p:sp>
        <p:nvSpPr>
          <p:cNvPr id="631" name="Google Shape;631;p34"/>
          <p:cNvSpPr txBox="1"/>
          <p:nvPr>
            <p:ph idx="1" type="body"/>
          </p:nvPr>
        </p:nvSpPr>
        <p:spPr>
          <a:xfrm>
            <a:off x="415600" y="1890400"/>
            <a:ext cx="11360800" cy="42012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2133"/>
              </a:spcAft>
              <a:buClr>
                <a:schemeClr val="dk1"/>
              </a:buClr>
              <a:buSzPts val="1800"/>
              <a:buNone/>
            </a:pPr>
            <a:r>
              <a:t/>
            </a:r>
            <a:endParaRPr/>
          </a:p>
        </p:txBody>
      </p:sp>
      <p:pic>
        <p:nvPicPr>
          <p:cNvPr id="632" name="Google Shape;632;p34"/>
          <p:cNvPicPr preferRelativeResize="0"/>
          <p:nvPr/>
        </p:nvPicPr>
        <p:blipFill rotWithShape="1">
          <a:blip r:embed="rId4">
            <a:alphaModFix/>
          </a:blip>
          <a:srcRect b="0" l="0" r="0" t="0"/>
          <a:stretch/>
        </p:blipFill>
        <p:spPr>
          <a:xfrm>
            <a:off x="736600" y="947567"/>
            <a:ext cx="4962668" cy="5144033"/>
          </a:xfrm>
          <a:prstGeom prst="ellipse">
            <a:avLst/>
          </a:prstGeom>
          <a:noFill/>
          <a:ln>
            <a:noFill/>
          </a:ln>
        </p:spPr>
      </p:pic>
      <p:pic>
        <p:nvPicPr>
          <p:cNvPr descr="C2-HD-BTM.png" id="633" name="Google Shape;633;p34"/>
          <p:cNvPicPr preferRelativeResize="0"/>
          <p:nvPr/>
        </p:nvPicPr>
        <p:blipFill rotWithShape="1">
          <a:blip r:embed="rId5">
            <a:alphaModFix/>
          </a:blip>
          <a:srcRect b="0" l="0" r="0" t="0"/>
          <a:stretch/>
        </p:blipFill>
        <p:spPr>
          <a:xfrm>
            <a:off x="0" y="5687878"/>
            <a:ext cx="12192000" cy="1170122"/>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8" name="Shape 638"/>
        <p:cNvGrpSpPr/>
        <p:nvPr/>
      </p:nvGrpSpPr>
      <p:grpSpPr>
        <a:xfrm>
          <a:off x="0" y="0"/>
          <a:ext cx="0" cy="0"/>
          <a:chOff x="0" y="0"/>
          <a:chExt cx="0" cy="0"/>
        </a:xfrm>
      </p:grpSpPr>
      <p:sp>
        <p:nvSpPr>
          <p:cNvPr id="639" name="Google Shape;639;p35"/>
          <p:cNvSpPr txBox="1"/>
          <p:nvPr>
            <p:ph type="title"/>
          </p:nvPr>
        </p:nvSpPr>
        <p:spPr>
          <a:xfrm>
            <a:off x="3708598" y="207900"/>
            <a:ext cx="8483400" cy="1366500"/>
          </a:xfrm>
          <a:prstGeom prst="rect">
            <a:avLst/>
          </a:prstGeom>
          <a:noFill/>
          <a:ln>
            <a:noFill/>
          </a:ln>
        </p:spPr>
        <p:txBody>
          <a:bodyPr anchorCtr="0" anchor="ctr" bIns="0" lIns="0" spcFirstLastPara="1" rIns="0" wrap="square" tIns="12050">
            <a:spAutoFit/>
          </a:bodyPr>
          <a:lstStyle/>
          <a:p>
            <a:pPr indent="0" lvl="0" marL="12700" rtl="0" algn="r">
              <a:lnSpc>
                <a:spcPct val="100000"/>
              </a:lnSpc>
              <a:spcBef>
                <a:spcPts val="0"/>
              </a:spcBef>
              <a:spcAft>
                <a:spcPts val="0"/>
              </a:spcAft>
              <a:buClr>
                <a:srgbClr val="17406C"/>
              </a:buClr>
              <a:buSzPts val="4400"/>
              <a:buFont typeface="Century Gothic"/>
              <a:buNone/>
            </a:pPr>
            <a:r>
              <a:rPr b="1" lang="en-US" sz="4400">
                <a:solidFill>
                  <a:srgbClr val="17406C"/>
                </a:solidFill>
              </a:rPr>
              <a:t>WHO WILL ACHIEVE THE SDGS?</a:t>
            </a:r>
            <a:endParaRPr sz="4400"/>
          </a:p>
          <a:p>
            <a:pPr indent="0" lvl="0" marL="12700" rtl="0" algn="r">
              <a:lnSpc>
                <a:spcPct val="100000"/>
              </a:lnSpc>
              <a:spcBef>
                <a:spcPts val="0"/>
              </a:spcBef>
              <a:spcAft>
                <a:spcPts val="0"/>
              </a:spcAft>
              <a:buClr>
                <a:srgbClr val="17406C"/>
              </a:buClr>
              <a:buSzPts val="4400"/>
              <a:buFont typeface="Century Gothic"/>
              <a:buNone/>
            </a:pPr>
            <a:r>
              <a:rPr b="1" lang="en-US" sz="4400">
                <a:solidFill>
                  <a:schemeClr val="accent6"/>
                </a:solidFill>
              </a:rPr>
              <a:t>¿QUIÉN LOGRARÁ LOS ODS?</a:t>
            </a:r>
            <a:endParaRPr sz="4400">
              <a:solidFill>
                <a:schemeClr val="accent6"/>
              </a:solidFill>
              <a:latin typeface="Century Gothic"/>
              <a:ea typeface="Century Gothic"/>
              <a:cs typeface="Century Gothic"/>
              <a:sym typeface="Century Gothic"/>
            </a:endParaRPr>
          </a:p>
        </p:txBody>
      </p:sp>
      <p:pic>
        <p:nvPicPr>
          <p:cNvPr id="640" name="Google Shape;640;p35"/>
          <p:cNvPicPr preferRelativeResize="0"/>
          <p:nvPr/>
        </p:nvPicPr>
        <p:blipFill rotWithShape="1">
          <a:blip r:embed="rId3">
            <a:alphaModFix/>
          </a:blip>
          <a:srcRect b="0" l="0" r="0" t="0"/>
          <a:stretch/>
        </p:blipFill>
        <p:spPr>
          <a:xfrm>
            <a:off x="3785643" y="1702054"/>
            <a:ext cx="4620713" cy="3677317"/>
          </a:xfrm>
          <a:prstGeom prst="rect">
            <a:avLst/>
          </a:prstGeom>
          <a:noFill/>
          <a:ln>
            <a:noFill/>
          </a:ln>
        </p:spPr>
      </p:pic>
      <p:pic>
        <p:nvPicPr>
          <p:cNvPr descr="C2-HD-BTM.png" id="641" name="Google Shape;641;p35"/>
          <p:cNvPicPr preferRelativeResize="0"/>
          <p:nvPr/>
        </p:nvPicPr>
        <p:blipFill rotWithShape="1">
          <a:blip r:embed="rId4">
            <a:alphaModFix/>
          </a:blip>
          <a:srcRect b="0" l="0" r="0" t="0"/>
          <a:stretch/>
        </p:blipFill>
        <p:spPr>
          <a:xfrm>
            <a:off x="0" y="6094400"/>
            <a:ext cx="12192000" cy="763600"/>
          </a:xfrm>
          <a:prstGeom prst="rect">
            <a:avLst/>
          </a:prstGeom>
          <a:noFill/>
          <a:ln>
            <a:noFill/>
          </a:ln>
        </p:spPr>
      </p:pic>
      <p:sp>
        <p:nvSpPr>
          <p:cNvPr id="642" name="Google Shape;642;p35"/>
          <p:cNvSpPr txBox="1"/>
          <p:nvPr/>
        </p:nvSpPr>
        <p:spPr>
          <a:xfrm>
            <a:off x="6069780" y="5213487"/>
            <a:ext cx="2489100" cy="1514400"/>
          </a:xfrm>
          <a:prstGeom prst="rect">
            <a:avLst/>
          </a:prstGeom>
          <a:noFill/>
          <a:ln>
            <a:noFill/>
          </a:ln>
        </p:spPr>
        <p:txBody>
          <a:bodyPr anchorCtr="0" anchor="t" bIns="121900" lIns="121900" spcFirstLastPara="1" rIns="121900" wrap="square" tIns="121900">
            <a:noAutofit/>
          </a:bodyPr>
          <a:lstStyle/>
          <a:p>
            <a:pPr indent="0" lvl="0" marL="0" marR="0" rtl="0" algn="ctr">
              <a:lnSpc>
                <a:spcPct val="90000"/>
              </a:lnSpc>
              <a:spcBef>
                <a:spcPts val="1000"/>
              </a:spcBef>
              <a:spcAft>
                <a:spcPts val="0"/>
              </a:spcAft>
              <a:buClr>
                <a:srgbClr val="F63790"/>
              </a:buClr>
              <a:buSzPts val="3200"/>
              <a:buFont typeface="Arial"/>
              <a:buNone/>
            </a:pPr>
            <a:r>
              <a:rPr b="1" lang="en-US" sz="2500">
                <a:solidFill>
                  <a:schemeClr val="accent3"/>
                </a:solidFill>
                <a:latin typeface="Century Gothic"/>
                <a:ea typeface="Century Gothic"/>
                <a:cs typeface="Century Gothic"/>
                <a:sym typeface="Century Gothic"/>
              </a:rPr>
              <a:t>Tu y yo,</a:t>
            </a:r>
            <a:endParaRPr sz="2500">
              <a:solidFill>
                <a:schemeClr val="accent3"/>
              </a:solidFill>
            </a:endParaRPr>
          </a:p>
          <a:p>
            <a:pPr indent="0" lvl="0" marL="0" marR="0" rtl="0" algn="ctr">
              <a:lnSpc>
                <a:spcPct val="90000"/>
              </a:lnSpc>
              <a:spcBef>
                <a:spcPts val="1000"/>
              </a:spcBef>
              <a:spcAft>
                <a:spcPts val="0"/>
              </a:spcAft>
              <a:buClr>
                <a:srgbClr val="F63790"/>
              </a:buClr>
              <a:buSzPts val="3200"/>
              <a:buFont typeface="Arial"/>
              <a:buNone/>
            </a:pPr>
            <a:r>
              <a:rPr b="1" lang="en-US" sz="2500">
                <a:solidFill>
                  <a:schemeClr val="accent3"/>
                </a:solidFill>
                <a:latin typeface="Century Gothic"/>
                <a:ea typeface="Century Gothic"/>
                <a:cs typeface="Century Gothic"/>
                <a:sym typeface="Century Gothic"/>
              </a:rPr>
              <a:t>Todos nosotros</a:t>
            </a:r>
            <a:endParaRPr b="1" sz="2500">
              <a:solidFill>
                <a:schemeClr val="accent3"/>
              </a:solidFill>
              <a:latin typeface="Century Gothic"/>
              <a:ea typeface="Century Gothic"/>
              <a:cs typeface="Century Gothic"/>
              <a:sym typeface="Century Gothic"/>
            </a:endParaRPr>
          </a:p>
        </p:txBody>
      </p:sp>
      <p:sp>
        <p:nvSpPr>
          <p:cNvPr id="643" name="Google Shape;643;p35"/>
          <p:cNvSpPr txBox="1"/>
          <p:nvPr/>
        </p:nvSpPr>
        <p:spPr>
          <a:xfrm>
            <a:off x="3580668" y="5343612"/>
            <a:ext cx="2489100" cy="1514400"/>
          </a:xfrm>
          <a:prstGeom prst="rect">
            <a:avLst/>
          </a:prstGeom>
          <a:noFill/>
          <a:ln>
            <a:noFill/>
          </a:ln>
        </p:spPr>
        <p:txBody>
          <a:bodyPr anchorCtr="0" anchor="t" bIns="121900" lIns="121900" spcFirstLastPara="1" rIns="121900" wrap="square" tIns="121900">
            <a:noAutofit/>
          </a:bodyPr>
          <a:lstStyle/>
          <a:p>
            <a:pPr indent="0" lvl="0" marL="0" marR="0" rtl="0" algn="ctr">
              <a:lnSpc>
                <a:spcPct val="90000"/>
              </a:lnSpc>
              <a:spcBef>
                <a:spcPts val="1000"/>
              </a:spcBef>
              <a:spcAft>
                <a:spcPts val="0"/>
              </a:spcAft>
              <a:buClr>
                <a:srgbClr val="F63790"/>
              </a:buClr>
              <a:buSzPts val="3200"/>
              <a:buFont typeface="Arial"/>
              <a:buNone/>
            </a:pPr>
            <a:r>
              <a:rPr b="1" lang="en-US" sz="2500">
                <a:solidFill>
                  <a:srgbClr val="F63790"/>
                </a:solidFill>
                <a:latin typeface="Century Gothic"/>
                <a:ea typeface="Century Gothic"/>
                <a:cs typeface="Century Gothic"/>
                <a:sym typeface="Century Gothic"/>
              </a:rPr>
              <a:t>You, Me, All of Us!</a:t>
            </a:r>
            <a:endParaRPr b="1" sz="2500">
              <a:solidFill>
                <a:srgbClr val="000000"/>
              </a:solidFill>
              <a:latin typeface="Century Gothic"/>
              <a:ea typeface="Century Gothic"/>
              <a:cs typeface="Century Gothic"/>
              <a:sym typeface="Century Gothic"/>
            </a:endParaRPr>
          </a:p>
        </p:txBody>
      </p:sp>
      <p:sp>
        <p:nvSpPr>
          <p:cNvPr id="644" name="Google Shape;644;p35"/>
          <p:cNvSpPr txBox="1"/>
          <p:nvPr/>
        </p:nvSpPr>
        <p:spPr>
          <a:xfrm>
            <a:off x="8672400" y="1702050"/>
            <a:ext cx="3519600" cy="4784700"/>
          </a:xfrm>
          <a:prstGeom prst="rect">
            <a:avLst/>
          </a:prstGeom>
          <a:noFill/>
          <a:ln>
            <a:noFill/>
          </a:ln>
        </p:spPr>
        <p:txBody>
          <a:bodyPr anchorCtr="0" anchor="t" bIns="0" lIns="0" spcFirstLastPara="1" rIns="0" wrap="square" tIns="227325">
            <a:noAutofit/>
          </a:bodyPr>
          <a:lstStyle/>
          <a:p>
            <a:pPr indent="-186055" lvl="0" marL="195580" marR="0" rtl="0" algn="l">
              <a:lnSpc>
                <a:spcPct val="100000"/>
              </a:lnSpc>
              <a:spcBef>
                <a:spcPts val="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Gobiernos</a:t>
            </a:r>
            <a:endParaRPr sz="1800">
              <a:solidFill>
                <a:schemeClr val="dk1"/>
              </a:solidFill>
              <a:latin typeface="Calibri"/>
              <a:ea typeface="Calibri"/>
              <a:cs typeface="Calibri"/>
              <a:sym typeface="Calibri"/>
            </a:endParaRPr>
          </a:p>
          <a:p>
            <a:pPr indent="-186055" lvl="0" marL="195580" marR="0" rtl="0" algn="l">
              <a:lnSpc>
                <a:spcPct val="100000"/>
              </a:lnSpc>
              <a:spcBef>
                <a:spcPts val="121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Agencias de ONU</a:t>
            </a:r>
            <a:endParaRPr sz="1800">
              <a:solidFill>
                <a:schemeClr val="dk1"/>
              </a:solidFill>
              <a:latin typeface="Calibri"/>
              <a:ea typeface="Calibri"/>
              <a:cs typeface="Calibri"/>
              <a:sym typeface="Calibri"/>
            </a:endParaRPr>
          </a:p>
          <a:p>
            <a:pPr indent="-186055" lvl="0" marL="195580" marR="0" rtl="0" algn="l">
              <a:lnSpc>
                <a:spcPct val="100000"/>
              </a:lnSpc>
              <a:spcBef>
                <a:spcPts val="1205"/>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Instituciones Academicas</a:t>
            </a:r>
            <a:endParaRPr sz="1800">
              <a:solidFill>
                <a:schemeClr val="dk1"/>
              </a:solidFill>
              <a:latin typeface="Calibri"/>
              <a:ea typeface="Calibri"/>
              <a:cs typeface="Calibri"/>
              <a:sym typeface="Calibri"/>
            </a:endParaRPr>
          </a:p>
          <a:p>
            <a:pPr indent="-186055" lvl="0" marL="195580" marR="0" rtl="0" algn="l">
              <a:lnSpc>
                <a:spcPct val="100000"/>
              </a:lnSpc>
              <a:spcBef>
                <a:spcPts val="120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Companias privadas</a:t>
            </a:r>
            <a:endParaRPr sz="1800">
              <a:solidFill>
                <a:schemeClr val="dk1"/>
              </a:solidFill>
              <a:latin typeface="Calibri"/>
              <a:ea typeface="Calibri"/>
              <a:cs typeface="Calibri"/>
              <a:sym typeface="Calibri"/>
            </a:endParaRPr>
          </a:p>
          <a:p>
            <a:pPr indent="-186055" lvl="0" marL="195580" marR="0" rtl="0" algn="l">
              <a:lnSpc>
                <a:spcPct val="100000"/>
              </a:lnSpc>
              <a:spcBef>
                <a:spcPts val="1205"/>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Sindicados </a:t>
            </a:r>
            <a:endParaRPr sz="1800">
              <a:solidFill>
                <a:schemeClr val="dk1"/>
              </a:solidFill>
              <a:latin typeface="Calibri"/>
              <a:ea typeface="Calibri"/>
              <a:cs typeface="Calibri"/>
              <a:sym typeface="Calibri"/>
            </a:endParaRPr>
          </a:p>
          <a:p>
            <a:pPr indent="-186055" lvl="0" marL="195580" marR="0" rtl="0" algn="l">
              <a:lnSpc>
                <a:spcPct val="100000"/>
              </a:lnSpc>
              <a:spcBef>
                <a:spcPts val="1205"/>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Niños y jovenes</a:t>
            </a:r>
            <a:endParaRPr sz="1800">
              <a:solidFill>
                <a:schemeClr val="dk1"/>
              </a:solidFill>
              <a:latin typeface="Calibri"/>
              <a:ea typeface="Calibri"/>
              <a:cs typeface="Calibri"/>
              <a:sym typeface="Calibri"/>
            </a:endParaRPr>
          </a:p>
          <a:p>
            <a:pPr indent="-186055" lvl="0" marL="195580" marR="0" rtl="0" algn="l">
              <a:lnSpc>
                <a:spcPct val="100000"/>
              </a:lnSpc>
              <a:spcBef>
                <a:spcPts val="120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Pueblos Indigenas</a:t>
            </a:r>
            <a:endParaRPr sz="1800">
              <a:solidFill>
                <a:schemeClr val="dk1"/>
              </a:solidFill>
              <a:latin typeface="Calibri"/>
              <a:ea typeface="Calibri"/>
              <a:cs typeface="Calibri"/>
              <a:sym typeface="Calibri"/>
            </a:endParaRPr>
          </a:p>
          <a:p>
            <a:pPr indent="-186055" lvl="0" marL="195580" marR="0" rtl="0" algn="l">
              <a:lnSpc>
                <a:spcPct val="100000"/>
              </a:lnSpc>
              <a:spcBef>
                <a:spcPts val="1210"/>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Media</a:t>
            </a:r>
            <a:endParaRPr sz="1800">
              <a:solidFill>
                <a:schemeClr val="dk1"/>
              </a:solidFill>
              <a:latin typeface="Calibri"/>
              <a:ea typeface="Calibri"/>
              <a:cs typeface="Calibri"/>
              <a:sym typeface="Calibri"/>
            </a:endParaRPr>
          </a:p>
          <a:p>
            <a:pPr indent="-186056" lvl="0" marL="194945" marR="5080" rtl="0" algn="l">
              <a:lnSpc>
                <a:spcPct val="101818"/>
              </a:lnSpc>
              <a:spcBef>
                <a:spcPts val="1615"/>
              </a:spcBef>
              <a:spcAft>
                <a:spcPts val="0"/>
              </a:spcAft>
              <a:buClr>
                <a:schemeClr val="dk1"/>
              </a:buClr>
              <a:buSzPts val="1800"/>
              <a:buFont typeface="Arial"/>
              <a:buChar char="•"/>
            </a:pPr>
            <a:r>
              <a:rPr lang="en-US" sz="1800">
                <a:solidFill>
                  <a:schemeClr val="dk1"/>
                </a:solidFill>
                <a:latin typeface="Calibri"/>
                <a:ea typeface="Calibri"/>
                <a:cs typeface="Calibri"/>
                <a:sym typeface="Calibri"/>
              </a:rPr>
              <a:t>Sociedad civil: todas las personas de buena voluntad, incluyendo mujeres y hombres religiosos y otros líderes de la fe</a:t>
            </a:r>
            <a:endParaRPr sz="1800">
              <a:solidFill>
                <a:schemeClr val="dk1"/>
              </a:solidFill>
              <a:latin typeface="Calibri"/>
              <a:ea typeface="Calibri"/>
              <a:cs typeface="Calibri"/>
              <a:sym typeface="Calibri"/>
            </a:endParaRPr>
          </a:p>
        </p:txBody>
      </p:sp>
      <p:sp>
        <p:nvSpPr>
          <p:cNvPr id="645" name="Google Shape;645;p35"/>
          <p:cNvSpPr txBox="1"/>
          <p:nvPr/>
        </p:nvSpPr>
        <p:spPr>
          <a:xfrm>
            <a:off x="185100" y="1574400"/>
            <a:ext cx="3334500" cy="4788600"/>
          </a:xfrm>
          <a:prstGeom prst="rect">
            <a:avLst/>
          </a:prstGeom>
          <a:noFill/>
          <a:ln>
            <a:noFill/>
          </a:ln>
        </p:spPr>
        <p:txBody>
          <a:bodyPr anchorCtr="0" anchor="t" bIns="0" lIns="0" spcFirstLastPara="1" rIns="0" wrap="square" tIns="227325">
            <a:noAutofit/>
          </a:bodyPr>
          <a:lstStyle/>
          <a:p>
            <a:pPr indent="-186055" lvl="0" marL="195580" marR="0" rtl="0" algn="l">
              <a:lnSpc>
                <a:spcPct val="100000"/>
              </a:lnSpc>
              <a:spcBef>
                <a:spcPts val="0"/>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Governments</a:t>
            </a:r>
            <a:endParaRPr sz="1800"/>
          </a:p>
          <a:p>
            <a:pPr indent="-186055" lvl="0" marL="195580" marR="0" rtl="0" algn="l">
              <a:lnSpc>
                <a:spcPct val="100000"/>
              </a:lnSpc>
              <a:spcBef>
                <a:spcPts val="1210"/>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UN agencies</a:t>
            </a:r>
            <a:endParaRPr sz="1800">
              <a:solidFill>
                <a:srgbClr val="000000"/>
              </a:solidFill>
              <a:latin typeface="Calibri"/>
              <a:ea typeface="Calibri"/>
              <a:cs typeface="Calibri"/>
              <a:sym typeface="Calibri"/>
            </a:endParaRPr>
          </a:p>
          <a:p>
            <a:pPr indent="-186055" lvl="0" marL="195580" marR="0" rtl="0" algn="l">
              <a:lnSpc>
                <a:spcPct val="100000"/>
              </a:lnSpc>
              <a:spcBef>
                <a:spcPts val="1205"/>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Academic institutions</a:t>
            </a:r>
            <a:endParaRPr sz="1800"/>
          </a:p>
          <a:p>
            <a:pPr indent="-186055" lvl="0" marL="195580" marR="0" rtl="0" algn="l">
              <a:lnSpc>
                <a:spcPct val="100000"/>
              </a:lnSpc>
              <a:spcBef>
                <a:spcPts val="1200"/>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Private companies</a:t>
            </a:r>
            <a:endParaRPr sz="1800"/>
          </a:p>
          <a:p>
            <a:pPr indent="-186055" lvl="0" marL="195580" marR="0" rtl="0" algn="l">
              <a:lnSpc>
                <a:spcPct val="100000"/>
              </a:lnSpc>
              <a:spcBef>
                <a:spcPts val="1205"/>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Labour unions</a:t>
            </a:r>
            <a:endParaRPr sz="1800">
              <a:solidFill>
                <a:srgbClr val="000000"/>
              </a:solidFill>
              <a:latin typeface="Calibri"/>
              <a:ea typeface="Calibri"/>
              <a:cs typeface="Calibri"/>
              <a:sym typeface="Calibri"/>
            </a:endParaRPr>
          </a:p>
          <a:p>
            <a:pPr indent="-186055" lvl="0" marL="195580" marR="0" rtl="0" algn="l">
              <a:lnSpc>
                <a:spcPct val="100000"/>
              </a:lnSpc>
              <a:spcBef>
                <a:spcPts val="1205"/>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Children and youth</a:t>
            </a:r>
            <a:endParaRPr sz="1800"/>
          </a:p>
          <a:p>
            <a:pPr indent="-186055" lvl="0" marL="195580" marR="0" rtl="0" algn="l">
              <a:lnSpc>
                <a:spcPct val="100000"/>
              </a:lnSpc>
              <a:spcBef>
                <a:spcPts val="1200"/>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Indigenous Peoples</a:t>
            </a:r>
            <a:endParaRPr sz="1800"/>
          </a:p>
          <a:p>
            <a:pPr indent="-186055" lvl="0" marL="195580" marR="0" rtl="0" algn="l">
              <a:lnSpc>
                <a:spcPct val="100000"/>
              </a:lnSpc>
              <a:spcBef>
                <a:spcPts val="1210"/>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Media</a:t>
            </a:r>
            <a:endParaRPr sz="1800">
              <a:solidFill>
                <a:srgbClr val="000000"/>
              </a:solidFill>
              <a:latin typeface="Calibri"/>
              <a:ea typeface="Calibri"/>
              <a:cs typeface="Calibri"/>
              <a:sym typeface="Calibri"/>
            </a:endParaRPr>
          </a:p>
          <a:p>
            <a:pPr indent="-186056" lvl="0" marL="194945" marR="5080" rtl="0" algn="l">
              <a:lnSpc>
                <a:spcPct val="101818"/>
              </a:lnSpc>
              <a:spcBef>
                <a:spcPts val="1615"/>
              </a:spcBef>
              <a:spcAft>
                <a:spcPts val="0"/>
              </a:spcAft>
              <a:buClr>
                <a:srgbClr val="000000"/>
              </a:buClr>
              <a:buSzPts val="1800"/>
              <a:buFont typeface="Arial"/>
              <a:buChar char="•"/>
            </a:pPr>
            <a:r>
              <a:rPr lang="en-US" sz="1800">
                <a:solidFill>
                  <a:srgbClr val="000000"/>
                </a:solidFill>
                <a:latin typeface="Calibri"/>
                <a:ea typeface="Calibri"/>
                <a:cs typeface="Calibri"/>
                <a:sym typeface="Calibri"/>
              </a:rPr>
              <a:t>Civil society: all people of good will, including women and men Religious and other faith  leaders</a:t>
            </a:r>
            <a:endParaRPr sz="18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1" name="Shape 321"/>
        <p:cNvGrpSpPr/>
        <p:nvPr/>
      </p:nvGrpSpPr>
      <p:grpSpPr>
        <a:xfrm>
          <a:off x="0" y="0"/>
          <a:ext cx="0" cy="0"/>
          <a:chOff x="0" y="0"/>
          <a:chExt cx="0" cy="0"/>
        </a:xfrm>
      </p:grpSpPr>
      <p:sp>
        <p:nvSpPr>
          <p:cNvPr id="322" name="Google Shape;322;g8bbfa7c4b1_1_319"/>
          <p:cNvSpPr txBox="1"/>
          <p:nvPr>
            <p:ph idx="1" type="body"/>
          </p:nvPr>
        </p:nvSpPr>
        <p:spPr>
          <a:xfrm>
            <a:off x="3289491" y="4845425"/>
            <a:ext cx="2160000" cy="15387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2133"/>
              </a:spcAft>
              <a:buClr>
                <a:schemeClr val="dk1"/>
              </a:buClr>
              <a:buSzPts val="1800"/>
              <a:buNone/>
            </a:pPr>
            <a:r>
              <a:rPr lang="en-US" sz="1867"/>
              <a:t>Kirin Taylor</a:t>
            </a:r>
            <a:br>
              <a:rPr lang="en-US" sz="1867"/>
            </a:br>
            <a:r>
              <a:rPr lang="en-US" sz="1867"/>
              <a:t>Research Fellow</a:t>
            </a:r>
            <a:endParaRPr sz="1867"/>
          </a:p>
        </p:txBody>
      </p:sp>
      <p:sp>
        <p:nvSpPr>
          <p:cNvPr id="323" name="Google Shape;323;g8bbfa7c4b1_1_319"/>
          <p:cNvSpPr txBox="1"/>
          <p:nvPr>
            <p:ph idx="4294967295" type="body"/>
          </p:nvPr>
        </p:nvSpPr>
        <p:spPr>
          <a:xfrm>
            <a:off x="6632444" y="4671713"/>
            <a:ext cx="1910700" cy="15384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1000"/>
              </a:spcBef>
              <a:spcAft>
                <a:spcPts val="2133"/>
              </a:spcAft>
              <a:buClr>
                <a:schemeClr val="dk1"/>
              </a:buClr>
              <a:buSzPts val="1867"/>
              <a:buNone/>
            </a:pPr>
            <a:r>
              <a:rPr lang="en-US" sz="1867"/>
              <a:t>Eliza Gelfand </a:t>
            </a:r>
            <a:br>
              <a:rPr lang="en-US" sz="1867"/>
            </a:br>
            <a:r>
              <a:rPr lang="en-US" sz="1867"/>
              <a:t>Administrative Assistant </a:t>
            </a:r>
            <a:endParaRPr sz="1867"/>
          </a:p>
        </p:txBody>
      </p:sp>
      <p:sp>
        <p:nvSpPr>
          <p:cNvPr id="324" name="Google Shape;324;g8bbfa7c4b1_1_319"/>
          <p:cNvSpPr txBox="1"/>
          <p:nvPr>
            <p:ph idx="4294967295" type="body"/>
          </p:nvPr>
        </p:nvSpPr>
        <p:spPr>
          <a:xfrm>
            <a:off x="8206800" y="1953600"/>
            <a:ext cx="1841400" cy="15384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1000"/>
              </a:spcBef>
              <a:spcAft>
                <a:spcPts val="2133"/>
              </a:spcAft>
              <a:buClr>
                <a:schemeClr val="dk1"/>
              </a:buClr>
              <a:buSzPts val="1867"/>
              <a:buNone/>
            </a:pPr>
            <a:r>
              <a:rPr lang="en-US" sz="1867"/>
              <a:t>Molly Gerke </a:t>
            </a:r>
            <a:br>
              <a:rPr lang="en-US" sz="1867"/>
            </a:br>
            <a:r>
              <a:rPr lang="en-US" sz="1867"/>
              <a:t>Executive  Assistant </a:t>
            </a:r>
            <a:endParaRPr sz="1867"/>
          </a:p>
        </p:txBody>
      </p:sp>
      <p:sp>
        <p:nvSpPr>
          <p:cNvPr id="325" name="Google Shape;325;g8bbfa7c4b1_1_319"/>
          <p:cNvSpPr txBox="1"/>
          <p:nvPr>
            <p:ph idx="4294967295" type="body"/>
          </p:nvPr>
        </p:nvSpPr>
        <p:spPr>
          <a:xfrm>
            <a:off x="2152835" y="2104494"/>
            <a:ext cx="2889300" cy="15384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1000"/>
              </a:spcBef>
              <a:spcAft>
                <a:spcPts val="2133"/>
              </a:spcAft>
              <a:buClr>
                <a:schemeClr val="dk1"/>
              </a:buClr>
              <a:buSzPts val="1867"/>
              <a:buNone/>
            </a:pPr>
            <a:r>
              <a:rPr lang="en-US" sz="1867"/>
              <a:t>Jean Quinn, DW</a:t>
            </a:r>
            <a:br>
              <a:rPr lang="en-US" sz="1867"/>
            </a:br>
            <a:r>
              <a:rPr lang="en-US" sz="1867"/>
              <a:t>Executive Director</a:t>
            </a:r>
            <a:endParaRPr sz="1867"/>
          </a:p>
        </p:txBody>
      </p:sp>
      <p:pic>
        <p:nvPicPr>
          <p:cNvPr id="326" name="Google Shape;326;g8bbfa7c4b1_1_319"/>
          <p:cNvPicPr preferRelativeResize="0"/>
          <p:nvPr/>
        </p:nvPicPr>
        <p:blipFill rotWithShape="1">
          <a:blip r:embed="rId3">
            <a:alphaModFix/>
          </a:blip>
          <a:srcRect b="0" l="0" r="0" t="0"/>
          <a:stretch/>
        </p:blipFill>
        <p:spPr>
          <a:xfrm>
            <a:off x="8630333" y="4249892"/>
            <a:ext cx="2079833" cy="2382067"/>
          </a:xfrm>
          <a:prstGeom prst="rect">
            <a:avLst/>
          </a:prstGeom>
          <a:noFill/>
          <a:ln>
            <a:noFill/>
          </a:ln>
        </p:spPr>
      </p:pic>
      <p:pic>
        <p:nvPicPr>
          <p:cNvPr id="327" name="Google Shape;327;g8bbfa7c4b1_1_319"/>
          <p:cNvPicPr preferRelativeResize="0"/>
          <p:nvPr/>
        </p:nvPicPr>
        <p:blipFill rotWithShape="1">
          <a:blip r:embed="rId4">
            <a:alphaModFix/>
          </a:blip>
          <a:srcRect b="22932" l="42780" r="29553" t="28891"/>
          <a:stretch/>
        </p:blipFill>
        <p:spPr>
          <a:xfrm>
            <a:off x="173405" y="1243243"/>
            <a:ext cx="1979431" cy="2585264"/>
          </a:xfrm>
          <a:prstGeom prst="rect">
            <a:avLst/>
          </a:prstGeom>
          <a:noFill/>
          <a:ln>
            <a:noFill/>
          </a:ln>
        </p:spPr>
      </p:pic>
      <p:pic>
        <p:nvPicPr>
          <p:cNvPr id="328" name="Google Shape;328;g8bbfa7c4b1_1_319"/>
          <p:cNvPicPr preferRelativeResize="0"/>
          <p:nvPr/>
        </p:nvPicPr>
        <p:blipFill rotWithShape="1">
          <a:blip r:embed="rId5">
            <a:alphaModFix/>
          </a:blip>
          <a:srcRect b="32274" l="0" r="44162" t="5909"/>
          <a:stretch/>
        </p:blipFill>
        <p:spPr>
          <a:xfrm>
            <a:off x="10211633" y="1034992"/>
            <a:ext cx="1751467" cy="2585266"/>
          </a:xfrm>
          <a:prstGeom prst="rect">
            <a:avLst/>
          </a:prstGeom>
          <a:noFill/>
          <a:ln>
            <a:noFill/>
          </a:ln>
        </p:spPr>
      </p:pic>
      <p:pic>
        <p:nvPicPr>
          <p:cNvPr id="329" name="Google Shape;329;g8bbfa7c4b1_1_319"/>
          <p:cNvPicPr preferRelativeResize="0"/>
          <p:nvPr/>
        </p:nvPicPr>
        <p:blipFill rotWithShape="1">
          <a:blip r:embed="rId6">
            <a:alphaModFix/>
          </a:blip>
          <a:srcRect b="0" l="0" r="0" t="0"/>
          <a:stretch/>
        </p:blipFill>
        <p:spPr>
          <a:xfrm>
            <a:off x="1163120" y="4377734"/>
            <a:ext cx="2126369" cy="2126369"/>
          </a:xfrm>
          <a:prstGeom prst="rect">
            <a:avLst/>
          </a:prstGeom>
          <a:noFill/>
          <a:ln>
            <a:noFill/>
          </a:ln>
        </p:spPr>
      </p:pic>
      <p:pic>
        <p:nvPicPr>
          <p:cNvPr descr="C2-HD-BTM.png" id="330" name="Google Shape;330;g8bbfa7c4b1_1_319"/>
          <p:cNvPicPr preferRelativeResize="0"/>
          <p:nvPr/>
        </p:nvPicPr>
        <p:blipFill rotWithShape="1">
          <a:blip r:embed="rId7">
            <a:alphaModFix/>
          </a:blip>
          <a:srcRect b="0" l="0" r="0" t="0"/>
          <a:stretch/>
        </p:blipFill>
        <p:spPr>
          <a:xfrm>
            <a:off x="0" y="6094400"/>
            <a:ext cx="12192000" cy="763600"/>
          </a:xfrm>
          <a:prstGeom prst="rect">
            <a:avLst/>
          </a:prstGeom>
          <a:noFill/>
          <a:ln>
            <a:noFill/>
          </a:ln>
        </p:spPr>
      </p:pic>
      <p:sp>
        <p:nvSpPr>
          <p:cNvPr id="331" name="Google Shape;331;g8bbfa7c4b1_1_319"/>
          <p:cNvSpPr txBox="1"/>
          <p:nvPr/>
        </p:nvSpPr>
        <p:spPr>
          <a:xfrm>
            <a:off x="2862975" y="566125"/>
            <a:ext cx="6866700" cy="1975500"/>
          </a:xfrm>
          <a:prstGeom prst="rect">
            <a:avLst/>
          </a:prstGeom>
          <a:noFill/>
          <a:ln>
            <a:noFill/>
          </a:ln>
        </p:spPr>
        <p:txBody>
          <a:bodyPr anchorCtr="0" anchor="t" bIns="91425" lIns="91425" spcFirstLastPara="1" rIns="91425" wrap="square" tIns="91425">
            <a:noAutofit/>
          </a:bodyPr>
          <a:lstStyle/>
          <a:p>
            <a:pPr indent="0" lvl="0" marL="0" marR="0" rtl="0" algn="r">
              <a:lnSpc>
                <a:spcPct val="90000"/>
              </a:lnSpc>
              <a:spcBef>
                <a:spcPts val="0"/>
              </a:spcBef>
              <a:spcAft>
                <a:spcPts val="0"/>
              </a:spcAft>
              <a:buClr>
                <a:srgbClr val="2264C8"/>
              </a:buClr>
              <a:buSzPts val="3200"/>
              <a:buFont typeface="Century Gothic"/>
              <a:buNone/>
            </a:pPr>
            <a:r>
              <a:rPr b="1" lang="en-US" sz="4000" cap="none">
                <a:solidFill>
                  <a:srgbClr val="2264C8"/>
                </a:solidFill>
                <a:latin typeface="Century Gothic"/>
                <a:ea typeface="Century Gothic"/>
                <a:cs typeface="Century Gothic"/>
                <a:sym typeface="Century Gothic"/>
              </a:rPr>
              <a:t>OUR NEW YORK CITY TEAM</a:t>
            </a:r>
            <a:endParaRPr b="1" sz="4000" cap="none">
              <a:solidFill>
                <a:srgbClr val="2264C8"/>
              </a:solidFill>
              <a:latin typeface="Century Gothic"/>
              <a:ea typeface="Century Gothic"/>
              <a:cs typeface="Century Gothic"/>
              <a:sym typeface="Century Gothic"/>
            </a:endParaRPr>
          </a:p>
          <a:p>
            <a:pPr indent="0" lvl="0" marL="0" marR="0" rtl="0" algn="r">
              <a:lnSpc>
                <a:spcPct val="90000"/>
              </a:lnSpc>
              <a:spcBef>
                <a:spcPts val="0"/>
              </a:spcBef>
              <a:spcAft>
                <a:spcPts val="0"/>
              </a:spcAft>
              <a:buClr>
                <a:srgbClr val="2264C8"/>
              </a:buClr>
              <a:buSzPts val="3200"/>
              <a:buFont typeface="Century Gothic"/>
              <a:buNone/>
            </a:pPr>
            <a:r>
              <a:rPr b="1" lang="en-US" sz="3400">
                <a:solidFill>
                  <a:srgbClr val="3D85C6"/>
                </a:solidFill>
                <a:latin typeface="Century Gothic"/>
                <a:ea typeface="Century Gothic"/>
                <a:cs typeface="Century Gothic"/>
                <a:sym typeface="Century Gothic"/>
              </a:rPr>
              <a:t>NUESTRO EQUIPO DE LA CIUDAD DE NUEVA YORK</a:t>
            </a:r>
            <a:endParaRPr b="1" sz="3400">
              <a:solidFill>
                <a:srgbClr val="3D85C6"/>
              </a:solidFill>
              <a:latin typeface="Century Gothic"/>
              <a:ea typeface="Century Gothic"/>
              <a:cs typeface="Century Gothic"/>
              <a:sym typeface="Century Gothic"/>
            </a:endParaRPr>
          </a:p>
        </p:txBody>
      </p:sp>
      <p:pic>
        <p:nvPicPr>
          <p:cNvPr id="332" name="Google Shape;332;g8bbfa7c4b1_1_319"/>
          <p:cNvPicPr preferRelativeResize="0"/>
          <p:nvPr/>
        </p:nvPicPr>
        <p:blipFill rotWithShape="1">
          <a:blip r:embed="rId8">
            <a:alphaModFix/>
          </a:blip>
          <a:srcRect b="0" l="0" r="0" t="0"/>
          <a:stretch/>
        </p:blipFill>
        <p:spPr>
          <a:xfrm>
            <a:off x="3877088" y="3221625"/>
            <a:ext cx="4437824" cy="1209275"/>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9" name="Shape 649"/>
        <p:cNvGrpSpPr/>
        <p:nvPr/>
      </p:nvGrpSpPr>
      <p:grpSpPr>
        <a:xfrm>
          <a:off x="0" y="0"/>
          <a:ext cx="0" cy="0"/>
          <a:chOff x="0" y="0"/>
          <a:chExt cx="0" cy="0"/>
        </a:xfrm>
      </p:grpSpPr>
      <p:sp>
        <p:nvSpPr>
          <p:cNvPr id="650" name="Google Shape;650;g8bbfa7c4b1_1_2233"/>
          <p:cNvSpPr txBox="1"/>
          <p:nvPr>
            <p:ph type="title"/>
          </p:nvPr>
        </p:nvSpPr>
        <p:spPr>
          <a:xfrm>
            <a:off x="2803905" y="449397"/>
            <a:ext cx="8880600" cy="1320300"/>
          </a:xfrm>
          <a:prstGeom prst="rect">
            <a:avLst/>
          </a:prstGeom>
          <a:noFill/>
          <a:ln>
            <a:noFill/>
          </a:ln>
        </p:spPr>
        <p:txBody>
          <a:bodyPr anchorCtr="0" anchor="ctr" bIns="0" lIns="0" spcFirstLastPara="1" rIns="0" wrap="square" tIns="88250">
            <a:noAutofit/>
          </a:bodyPr>
          <a:lstStyle/>
          <a:p>
            <a:pPr indent="0" lvl="0" marL="12700" marR="5080" rtl="0" algn="r">
              <a:lnSpc>
                <a:spcPct val="107954"/>
              </a:lnSpc>
              <a:spcBef>
                <a:spcPts val="0"/>
              </a:spcBef>
              <a:spcAft>
                <a:spcPts val="0"/>
              </a:spcAft>
              <a:buClr>
                <a:srgbClr val="2264C8"/>
              </a:buClr>
              <a:buSzPts val="4400"/>
              <a:buFont typeface="Century Gothic"/>
              <a:buNone/>
            </a:pPr>
            <a:r>
              <a:rPr b="1" lang="en-US" sz="4400">
                <a:solidFill>
                  <a:srgbClr val="2264C8"/>
                </a:solidFill>
                <a:latin typeface="Century Gothic"/>
                <a:ea typeface="Century Gothic"/>
                <a:cs typeface="Century Gothic"/>
                <a:sym typeface="Century Gothic"/>
              </a:rPr>
              <a:t>HOW CAN WOMEN &amp; MEN IN RELIGIOUS  USE THE SDGS?</a:t>
            </a:r>
            <a:endParaRPr sz="4400">
              <a:solidFill>
                <a:srgbClr val="2264C8"/>
              </a:solidFill>
              <a:latin typeface="Century Gothic"/>
              <a:ea typeface="Century Gothic"/>
              <a:cs typeface="Century Gothic"/>
              <a:sym typeface="Century Gothic"/>
            </a:endParaRPr>
          </a:p>
        </p:txBody>
      </p:sp>
      <p:sp>
        <p:nvSpPr>
          <p:cNvPr id="651" name="Google Shape;651;g8bbfa7c4b1_1_2233"/>
          <p:cNvSpPr txBox="1"/>
          <p:nvPr/>
        </p:nvSpPr>
        <p:spPr>
          <a:xfrm>
            <a:off x="507620" y="1641551"/>
            <a:ext cx="11684400" cy="4627500"/>
          </a:xfrm>
          <a:prstGeom prst="rect">
            <a:avLst/>
          </a:prstGeom>
          <a:noFill/>
          <a:ln>
            <a:noFill/>
          </a:ln>
        </p:spPr>
        <p:txBody>
          <a:bodyPr anchorCtr="0" anchor="t" bIns="0" lIns="0" spcFirstLastPara="1" rIns="0" wrap="square" tIns="155575">
            <a:noAutofit/>
          </a:bodyPr>
          <a:lstStyle/>
          <a:p>
            <a:pPr indent="-170180" lvl="0" marL="195580" marR="0" rtl="0" algn="l">
              <a:lnSpc>
                <a:spcPct val="100000"/>
              </a:lnSpc>
              <a:spcBef>
                <a:spcPts val="0"/>
              </a:spcBef>
              <a:spcAft>
                <a:spcPts val="0"/>
              </a:spcAft>
              <a:buClr>
                <a:schemeClr val="dk1"/>
              </a:buClr>
              <a:buSzPts val="1692"/>
              <a:buFont typeface="Arial"/>
              <a:buChar char="•"/>
            </a:pPr>
            <a:r>
              <a:rPr lang="en-US" sz="2200">
                <a:solidFill>
                  <a:schemeClr val="dk1"/>
                </a:solidFill>
                <a:latin typeface="Century Gothic"/>
                <a:ea typeface="Century Gothic"/>
                <a:cs typeface="Century Gothic"/>
                <a:sym typeface="Century Gothic"/>
              </a:rPr>
              <a:t>Analyse our mission and activities with respect to the SDG framework</a:t>
            </a:r>
            <a:endParaRPr sz="2200">
              <a:solidFill>
                <a:schemeClr val="dk1"/>
              </a:solidFill>
              <a:latin typeface="Century Gothic"/>
              <a:ea typeface="Century Gothic"/>
              <a:cs typeface="Century Gothic"/>
              <a:sym typeface="Century Gothic"/>
            </a:endParaRPr>
          </a:p>
          <a:p>
            <a:pPr indent="-170180" lvl="0" marL="195580" marR="0" rtl="0" algn="l">
              <a:lnSpc>
                <a:spcPct val="100000"/>
              </a:lnSpc>
              <a:spcBef>
                <a:spcPts val="1130"/>
              </a:spcBef>
              <a:spcAft>
                <a:spcPts val="0"/>
              </a:spcAft>
              <a:buClr>
                <a:schemeClr val="dk1"/>
              </a:buClr>
              <a:buSzPts val="1692"/>
              <a:buFont typeface="Arial"/>
              <a:buChar char="•"/>
            </a:pPr>
            <a:r>
              <a:rPr lang="en-US" sz="2200">
                <a:solidFill>
                  <a:schemeClr val="dk1"/>
                </a:solidFill>
                <a:latin typeface="Century Gothic"/>
                <a:ea typeface="Century Gothic"/>
                <a:cs typeface="Century Gothic"/>
                <a:sym typeface="Century Gothic"/>
              </a:rPr>
              <a:t>Identify the SDGs that are most relevant to our work</a:t>
            </a:r>
            <a:endParaRPr sz="1200"/>
          </a:p>
          <a:p>
            <a:pPr indent="-170180" lvl="0" marL="194945" marR="512444" rtl="0" algn="l">
              <a:lnSpc>
                <a:spcPct val="110416"/>
              </a:lnSpc>
              <a:spcBef>
                <a:spcPts val="1614"/>
              </a:spcBef>
              <a:spcAft>
                <a:spcPts val="0"/>
              </a:spcAft>
              <a:buClr>
                <a:schemeClr val="dk1"/>
              </a:buClr>
              <a:buSzPts val="1692"/>
              <a:buFont typeface="Arial"/>
              <a:buChar char="•"/>
            </a:pPr>
            <a:r>
              <a:rPr lang="en-US" sz="2200">
                <a:solidFill>
                  <a:schemeClr val="dk1"/>
                </a:solidFill>
                <a:latin typeface="Century Gothic"/>
                <a:ea typeface="Century Gothic"/>
                <a:cs typeface="Century Gothic"/>
                <a:sym typeface="Century Gothic"/>
              </a:rPr>
              <a:t>Identify the responsible Ministry at the Centre &amp; Department in our  State</a:t>
            </a:r>
            <a:endParaRPr sz="2200">
              <a:solidFill>
                <a:schemeClr val="dk1"/>
              </a:solidFill>
              <a:latin typeface="Century Gothic"/>
              <a:ea typeface="Century Gothic"/>
              <a:cs typeface="Century Gothic"/>
              <a:sym typeface="Century Gothic"/>
            </a:endParaRPr>
          </a:p>
          <a:p>
            <a:pPr indent="-170180" lvl="0" marL="194945" marR="407033" rtl="0" algn="l">
              <a:lnSpc>
                <a:spcPct val="110416"/>
              </a:lnSpc>
              <a:spcBef>
                <a:spcPts val="1605"/>
              </a:spcBef>
              <a:spcAft>
                <a:spcPts val="0"/>
              </a:spcAft>
              <a:buClr>
                <a:schemeClr val="dk1"/>
              </a:buClr>
              <a:buSzPts val="1692"/>
              <a:buFont typeface="Arial"/>
              <a:buChar char="•"/>
            </a:pPr>
            <a:r>
              <a:rPr lang="en-US" sz="2200">
                <a:solidFill>
                  <a:schemeClr val="dk1"/>
                </a:solidFill>
                <a:latin typeface="Century Gothic"/>
                <a:ea typeface="Century Gothic"/>
                <a:cs typeface="Century Gothic"/>
                <a:sym typeface="Century Gothic"/>
              </a:rPr>
              <a:t>Identify the schemes and services that our government and our own  communities allocate to address these SDGs</a:t>
            </a:r>
            <a:endParaRPr sz="1200"/>
          </a:p>
          <a:p>
            <a:pPr indent="-170180" lvl="0" marL="194945" marR="264160" rtl="0" algn="l">
              <a:lnSpc>
                <a:spcPct val="110416"/>
              </a:lnSpc>
              <a:spcBef>
                <a:spcPts val="1600"/>
              </a:spcBef>
              <a:spcAft>
                <a:spcPts val="0"/>
              </a:spcAft>
              <a:buClr>
                <a:schemeClr val="dk1"/>
              </a:buClr>
              <a:buSzPts val="1692"/>
              <a:buFont typeface="Arial"/>
              <a:buChar char="•"/>
            </a:pPr>
            <a:r>
              <a:rPr lang="en-US" sz="2200">
                <a:solidFill>
                  <a:schemeClr val="dk1"/>
                </a:solidFill>
                <a:latin typeface="Century Gothic"/>
                <a:ea typeface="Century Gothic"/>
                <a:cs typeface="Century Gothic"/>
                <a:sym typeface="Century Gothic"/>
              </a:rPr>
              <a:t>Use the monitoring indicators used by the government to measure its  progress and our contribution</a:t>
            </a:r>
            <a:endParaRPr sz="1200"/>
          </a:p>
          <a:p>
            <a:pPr indent="-170180" lvl="0" marL="194945" marR="5080" rtl="0" algn="l">
              <a:lnSpc>
                <a:spcPct val="110416"/>
              </a:lnSpc>
              <a:spcBef>
                <a:spcPts val="1610"/>
              </a:spcBef>
              <a:spcAft>
                <a:spcPts val="0"/>
              </a:spcAft>
              <a:buClr>
                <a:schemeClr val="dk1"/>
              </a:buClr>
              <a:buSzPts val="1692"/>
              <a:buFont typeface="Arial"/>
              <a:buChar char="•"/>
            </a:pPr>
            <a:r>
              <a:rPr lang="en-US" sz="2200">
                <a:solidFill>
                  <a:schemeClr val="dk1"/>
                </a:solidFill>
                <a:latin typeface="Century Gothic"/>
                <a:ea typeface="Century Gothic"/>
                <a:cs typeface="Century Gothic"/>
                <a:sym typeface="Century Gothic"/>
              </a:rPr>
              <a:t>Share our stories of service and of the unmet needs of those we serve  in order to hold our government accountable to their SDG commitment  and to offer our advice in helping them fulfill it</a:t>
            </a:r>
            <a:endParaRPr sz="1200"/>
          </a:p>
        </p:txBody>
      </p:sp>
      <p:pic>
        <p:nvPicPr>
          <p:cNvPr descr="C2-HD-BTM.png" id="652" name="Google Shape;652;g8bbfa7c4b1_1_2233"/>
          <p:cNvPicPr preferRelativeResize="0"/>
          <p:nvPr/>
        </p:nvPicPr>
        <p:blipFill rotWithShape="1">
          <a:blip r:embed="rId3">
            <a:alphaModFix/>
          </a:blip>
          <a:srcRect b="0" l="0" r="0" t="0"/>
          <a:stretch/>
        </p:blipFill>
        <p:spPr>
          <a:xfrm>
            <a:off x="0" y="6094400"/>
            <a:ext cx="12192000" cy="7636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56" name="Shape 656"/>
        <p:cNvGrpSpPr/>
        <p:nvPr/>
      </p:nvGrpSpPr>
      <p:grpSpPr>
        <a:xfrm>
          <a:off x="0" y="0"/>
          <a:ext cx="0" cy="0"/>
          <a:chOff x="0" y="0"/>
          <a:chExt cx="0" cy="0"/>
        </a:xfrm>
      </p:grpSpPr>
      <p:sp>
        <p:nvSpPr>
          <p:cNvPr id="657" name="Google Shape;657;p36"/>
          <p:cNvSpPr txBox="1"/>
          <p:nvPr>
            <p:ph type="title"/>
          </p:nvPr>
        </p:nvSpPr>
        <p:spPr>
          <a:xfrm>
            <a:off x="415600" y="496967"/>
            <a:ext cx="11360800" cy="860000"/>
          </a:xfrm>
          <a:prstGeom prst="rect">
            <a:avLst/>
          </a:prstGeom>
          <a:noFill/>
          <a:ln>
            <a:noFill/>
          </a:ln>
        </p:spPr>
        <p:txBody>
          <a:bodyPr anchorCtr="0" anchor="t" bIns="121900" lIns="121900" spcFirstLastPara="1" rIns="121900" wrap="square" tIns="121900">
            <a:noAutofit/>
          </a:bodyPr>
          <a:lstStyle/>
          <a:p>
            <a:pPr indent="0" lvl="0" marL="0" rtl="0" algn="r">
              <a:spcBef>
                <a:spcPts val="0"/>
              </a:spcBef>
              <a:spcAft>
                <a:spcPts val="0"/>
              </a:spcAft>
              <a:buClr>
                <a:srgbClr val="2264C8"/>
              </a:buClr>
              <a:buSzPts val="3200"/>
              <a:buFont typeface="Century Gothic"/>
              <a:buNone/>
            </a:pPr>
            <a:r>
              <a:rPr b="1" lang="en-US">
                <a:solidFill>
                  <a:srgbClr val="2264C8"/>
                </a:solidFill>
              </a:rPr>
              <a:t>THE ROLE OF NGOS AT THE UN</a:t>
            </a:r>
            <a:endParaRPr b="1">
              <a:solidFill>
                <a:srgbClr val="2264C8"/>
              </a:solidFill>
            </a:endParaRPr>
          </a:p>
          <a:p>
            <a:pPr indent="0" lvl="0" marL="0" rtl="0" algn="r">
              <a:lnSpc>
                <a:spcPct val="90000"/>
              </a:lnSpc>
              <a:spcBef>
                <a:spcPts val="0"/>
              </a:spcBef>
              <a:spcAft>
                <a:spcPts val="0"/>
              </a:spcAft>
              <a:buClr>
                <a:srgbClr val="2264C8"/>
              </a:buClr>
              <a:buSzPts val="3200"/>
              <a:buFont typeface="Century Gothic"/>
              <a:buNone/>
            </a:pPr>
            <a:r>
              <a:rPr b="1" lang="en-US">
                <a:solidFill>
                  <a:schemeClr val="accent6"/>
                </a:solidFill>
              </a:rPr>
              <a:t>EL PAPEL DE LAS ONG EN LA ONU</a:t>
            </a:r>
            <a:endParaRPr b="1">
              <a:solidFill>
                <a:schemeClr val="accent6"/>
              </a:solidFill>
            </a:endParaRPr>
          </a:p>
        </p:txBody>
      </p:sp>
      <p:pic>
        <p:nvPicPr>
          <p:cNvPr descr="C2-HD-BTM.png" id="658" name="Google Shape;658;p36"/>
          <p:cNvPicPr preferRelativeResize="0"/>
          <p:nvPr/>
        </p:nvPicPr>
        <p:blipFill rotWithShape="1">
          <a:blip r:embed="rId3">
            <a:alphaModFix/>
          </a:blip>
          <a:srcRect b="0" l="0" r="0" t="0"/>
          <a:stretch/>
        </p:blipFill>
        <p:spPr>
          <a:xfrm>
            <a:off x="-265350" y="4752178"/>
            <a:ext cx="12192000" cy="1170122"/>
          </a:xfrm>
          <a:prstGeom prst="rect">
            <a:avLst/>
          </a:prstGeom>
          <a:noFill/>
          <a:ln>
            <a:noFill/>
          </a:ln>
        </p:spPr>
      </p:pic>
      <p:pic>
        <p:nvPicPr>
          <p:cNvPr descr="A person standing in front of a computer&#10;&#10;Description automatically generated" id="659" name="Google Shape;659;p36"/>
          <p:cNvPicPr preferRelativeResize="0"/>
          <p:nvPr/>
        </p:nvPicPr>
        <p:blipFill rotWithShape="1">
          <a:blip r:embed="rId4">
            <a:alphaModFix/>
          </a:blip>
          <a:srcRect b="0" l="0" r="0" t="0"/>
          <a:stretch/>
        </p:blipFill>
        <p:spPr>
          <a:xfrm>
            <a:off x="174050" y="2187350"/>
            <a:ext cx="5570701" cy="2690525"/>
          </a:xfrm>
          <a:prstGeom prst="rect">
            <a:avLst/>
          </a:prstGeom>
          <a:noFill/>
          <a:ln>
            <a:noFill/>
          </a:ln>
        </p:spPr>
      </p:pic>
      <p:sp>
        <p:nvSpPr>
          <p:cNvPr id="660" name="Google Shape;660;p36"/>
          <p:cNvSpPr txBox="1"/>
          <p:nvPr>
            <p:ph idx="1" type="body"/>
          </p:nvPr>
        </p:nvSpPr>
        <p:spPr>
          <a:xfrm>
            <a:off x="5670050" y="1854500"/>
            <a:ext cx="6334200" cy="4201200"/>
          </a:xfrm>
          <a:prstGeom prst="rect">
            <a:avLst/>
          </a:prstGeom>
          <a:noFill/>
          <a:ln>
            <a:noFill/>
          </a:ln>
        </p:spPr>
        <p:txBody>
          <a:bodyPr anchorCtr="0" anchor="t" bIns="121900" lIns="121900" spcFirstLastPara="1" rIns="121900" wrap="square" tIns="121900">
            <a:noAutofit/>
          </a:bodyPr>
          <a:lstStyle/>
          <a:p>
            <a:pPr indent="-457188" lvl="0" marL="609584" rtl="0" algn="l">
              <a:spcBef>
                <a:spcPts val="0"/>
              </a:spcBef>
              <a:spcAft>
                <a:spcPts val="0"/>
              </a:spcAft>
              <a:buClr>
                <a:srgbClr val="000000"/>
              </a:buClr>
              <a:buSzPts val="1800"/>
              <a:buChar char="●"/>
            </a:pPr>
            <a:r>
              <a:rPr lang="en-US" sz="1800"/>
              <a:t>The UN’s </a:t>
            </a:r>
            <a:r>
              <a:rPr lang="en-US" sz="1800">
                <a:solidFill>
                  <a:srgbClr val="F63790"/>
                </a:solidFill>
              </a:rPr>
              <a:t>“window to reality” </a:t>
            </a:r>
            <a:r>
              <a:rPr lang="en-US" sz="1800"/>
              <a:t>– Ban Ki Moon, former UN SG</a:t>
            </a:r>
            <a:endParaRPr sz="1800"/>
          </a:p>
          <a:p>
            <a:pPr indent="-457188" lvl="0" marL="609584" rtl="0" algn="l">
              <a:spcBef>
                <a:spcPts val="0"/>
              </a:spcBef>
              <a:spcAft>
                <a:spcPts val="0"/>
              </a:spcAft>
              <a:buClr>
                <a:srgbClr val="000000"/>
              </a:buClr>
              <a:buSzPts val="1800"/>
              <a:buChar char="●"/>
            </a:pPr>
            <a:r>
              <a:rPr lang="en-US" sz="1800"/>
              <a:t>The UN’s </a:t>
            </a:r>
            <a:r>
              <a:rPr lang="en-US" sz="1800">
                <a:solidFill>
                  <a:srgbClr val="F63790"/>
                </a:solidFill>
              </a:rPr>
              <a:t>“conscience” </a:t>
            </a:r>
            <a:r>
              <a:rPr lang="en-US" sz="1800"/>
              <a:t>- John Paul II</a:t>
            </a:r>
            <a:endParaRPr sz="1800"/>
          </a:p>
          <a:p>
            <a:pPr indent="-457188" lvl="0" marL="609584" rtl="0" algn="l">
              <a:spcBef>
                <a:spcPts val="0"/>
              </a:spcBef>
              <a:spcAft>
                <a:spcPts val="0"/>
              </a:spcAft>
              <a:buClr>
                <a:srgbClr val="000000"/>
              </a:buClr>
              <a:buSzPts val="1800"/>
              <a:buChar char="●"/>
            </a:pPr>
            <a:r>
              <a:rPr lang="en-US" sz="1800">
                <a:solidFill>
                  <a:srgbClr val="F63790"/>
                </a:solidFill>
              </a:rPr>
              <a:t>"Instrumental in shaping our global framework on women’s empowerment” </a:t>
            </a:r>
            <a:r>
              <a:rPr lang="en-US" sz="1800"/>
              <a:t>– CSW website</a:t>
            </a:r>
            <a:endParaRPr sz="1800"/>
          </a:p>
          <a:p>
            <a:pPr indent="-457188" lvl="0" marL="609584" rtl="0" algn="l">
              <a:spcBef>
                <a:spcPts val="0"/>
              </a:spcBef>
              <a:spcAft>
                <a:spcPts val="0"/>
              </a:spcAft>
              <a:buClr>
                <a:srgbClr val="000000"/>
              </a:buClr>
              <a:buSzPts val="1800"/>
              <a:buChar char="●"/>
            </a:pPr>
            <a:r>
              <a:rPr lang="en-US" sz="1800"/>
              <a:t>Watchdogs, reminders, teachers, resources, and “boots on the ground”</a:t>
            </a:r>
            <a:endParaRPr sz="1800"/>
          </a:p>
          <a:p>
            <a:pPr indent="-457188" lvl="0" marL="609584" rtl="0" algn="l">
              <a:lnSpc>
                <a:spcPct val="90000"/>
              </a:lnSpc>
              <a:spcBef>
                <a:spcPts val="0"/>
              </a:spcBef>
              <a:spcAft>
                <a:spcPts val="0"/>
              </a:spcAft>
              <a:buClr>
                <a:schemeClr val="accent3"/>
              </a:buClr>
              <a:buSzPts val="1800"/>
              <a:buChar char="●"/>
            </a:pPr>
            <a:r>
              <a:rPr lang="en-US" sz="1800">
                <a:solidFill>
                  <a:schemeClr val="accent3"/>
                </a:solidFill>
              </a:rPr>
              <a:t>La </a:t>
            </a:r>
            <a:r>
              <a:rPr lang="en-US" sz="1800">
                <a:solidFill>
                  <a:schemeClr val="accent1"/>
                </a:solidFill>
              </a:rPr>
              <a:t>"ventana a la realidad"</a:t>
            </a:r>
            <a:r>
              <a:rPr lang="en-US" sz="1800">
                <a:solidFill>
                  <a:schemeClr val="accent3"/>
                </a:solidFill>
              </a:rPr>
              <a:t> de la ONU: Ban Ki Moon, ex SG de la ONU</a:t>
            </a:r>
            <a:endParaRPr sz="1800">
              <a:solidFill>
                <a:schemeClr val="accent3"/>
              </a:solidFill>
            </a:endParaRPr>
          </a:p>
          <a:p>
            <a:pPr indent="-457188" lvl="0" marL="609584" rtl="0" algn="l">
              <a:lnSpc>
                <a:spcPct val="90000"/>
              </a:lnSpc>
              <a:spcBef>
                <a:spcPts val="0"/>
              </a:spcBef>
              <a:spcAft>
                <a:spcPts val="0"/>
              </a:spcAft>
              <a:buClr>
                <a:schemeClr val="accent3"/>
              </a:buClr>
              <a:buSzPts val="1800"/>
              <a:buChar char="●"/>
            </a:pPr>
            <a:r>
              <a:rPr lang="en-US" sz="1800">
                <a:solidFill>
                  <a:schemeClr val="accent3"/>
                </a:solidFill>
              </a:rPr>
              <a:t>La </a:t>
            </a:r>
            <a:r>
              <a:rPr lang="en-US" sz="1800">
                <a:solidFill>
                  <a:schemeClr val="accent1"/>
                </a:solidFill>
              </a:rPr>
              <a:t>"conciencia"</a:t>
            </a:r>
            <a:r>
              <a:rPr lang="en-US" sz="1800">
                <a:solidFill>
                  <a:schemeClr val="accent3"/>
                </a:solidFill>
              </a:rPr>
              <a:t> de la ONU - Juan Pablo II</a:t>
            </a:r>
            <a:endParaRPr sz="1800">
              <a:solidFill>
                <a:schemeClr val="accent3"/>
              </a:solidFill>
            </a:endParaRPr>
          </a:p>
          <a:p>
            <a:pPr indent="-457188" lvl="0" marL="609584" rtl="0" algn="l">
              <a:lnSpc>
                <a:spcPct val="90000"/>
              </a:lnSpc>
              <a:spcBef>
                <a:spcPts val="0"/>
              </a:spcBef>
              <a:spcAft>
                <a:spcPts val="0"/>
              </a:spcAft>
              <a:buClr>
                <a:schemeClr val="accent3"/>
              </a:buClr>
              <a:buSzPts val="1800"/>
              <a:buChar char="●"/>
            </a:pPr>
            <a:r>
              <a:rPr lang="en-US" sz="1800">
                <a:solidFill>
                  <a:schemeClr val="accent1"/>
                </a:solidFill>
              </a:rPr>
              <a:t>"Instrumental en la configuración de nuestro marco global sobre el empoderamiento de las mujeres"</a:t>
            </a:r>
            <a:r>
              <a:rPr lang="en-US" sz="1800">
                <a:solidFill>
                  <a:schemeClr val="accent3"/>
                </a:solidFill>
              </a:rPr>
              <a:t> – sitio web de la CSW</a:t>
            </a:r>
            <a:endParaRPr sz="1800">
              <a:solidFill>
                <a:schemeClr val="accent3"/>
              </a:solidFill>
            </a:endParaRPr>
          </a:p>
          <a:p>
            <a:pPr indent="-457188" lvl="0" marL="609584" rtl="0" algn="l">
              <a:lnSpc>
                <a:spcPct val="90000"/>
              </a:lnSpc>
              <a:spcBef>
                <a:spcPts val="0"/>
              </a:spcBef>
              <a:spcAft>
                <a:spcPts val="0"/>
              </a:spcAft>
              <a:buClr>
                <a:schemeClr val="accent3"/>
              </a:buClr>
              <a:buSzPts val="1800"/>
              <a:buChar char="●"/>
            </a:pPr>
            <a:r>
              <a:rPr lang="en-US" sz="1800">
                <a:solidFill>
                  <a:schemeClr val="accent3"/>
                </a:solidFill>
              </a:rPr>
              <a:t>Perros guardianes, recordatorios, maestros, recursos y "botas en el suelo"</a:t>
            </a:r>
            <a:endParaRPr sz="1800">
              <a:solidFill>
                <a:schemeClr val="accent3"/>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64" name="Shape 664"/>
        <p:cNvGrpSpPr/>
        <p:nvPr/>
      </p:nvGrpSpPr>
      <p:grpSpPr>
        <a:xfrm>
          <a:off x="0" y="0"/>
          <a:ext cx="0" cy="0"/>
          <a:chOff x="0" y="0"/>
          <a:chExt cx="0" cy="0"/>
        </a:xfrm>
      </p:grpSpPr>
      <p:sp>
        <p:nvSpPr>
          <p:cNvPr id="665" name="Google Shape;665;p37"/>
          <p:cNvSpPr txBox="1"/>
          <p:nvPr>
            <p:ph type="title"/>
          </p:nvPr>
        </p:nvSpPr>
        <p:spPr>
          <a:xfrm>
            <a:off x="1047450" y="234125"/>
            <a:ext cx="10991100" cy="2021700"/>
          </a:xfrm>
          <a:prstGeom prst="rect">
            <a:avLst/>
          </a:prstGeom>
          <a:noFill/>
          <a:ln>
            <a:noFill/>
          </a:ln>
        </p:spPr>
        <p:txBody>
          <a:bodyPr anchorCtr="0" anchor="ctr" bIns="0" lIns="0" spcFirstLastPara="1" rIns="0" wrap="square" tIns="12700">
            <a:spAutoFit/>
          </a:bodyPr>
          <a:lstStyle/>
          <a:p>
            <a:pPr indent="0" lvl="0" marL="12700" rtl="0" algn="r">
              <a:lnSpc>
                <a:spcPct val="100000"/>
              </a:lnSpc>
              <a:spcBef>
                <a:spcPts val="0"/>
              </a:spcBef>
              <a:spcAft>
                <a:spcPts val="0"/>
              </a:spcAft>
              <a:buClr>
                <a:srgbClr val="2264C8"/>
              </a:buClr>
              <a:buSzPts val="4800"/>
              <a:buFont typeface="Century Gothic"/>
              <a:buNone/>
            </a:pPr>
            <a:r>
              <a:rPr b="1" lang="en-US" sz="4500">
                <a:solidFill>
                  <a:schemeClr val="accent6"/>
                </a:solidFill>
              </a:rPr>
              <a:t>PRESENCIA RELIGIOSA</a:t>
            </a:r>
            <a:endParaRPr b="1" sz="4500">
              <a:solidFill>
                <a:schemeClr val="accent6"/>
              </a:solidFill>
            </a:endParaRPr>
          </a:p>
          <a:p>
            <a:pPr indent="0" lvl="0" marL="5166995" rtl="0" algn="r">
              <a:lnSpc>
                <a:spcPct val="100000"/>
              </a:lnSpc>
              <a:spcBef>
                <a:spcPts val="0"/>
              </a:spcBef>
              <a:spcAft>
                <a:spcPts val="0"/>
              </a:spcAft>
              <a:buClr>
                <a:schemeClr val="dk1"/>
              </a:buClr>
              <a:buFont typeface="Arial"/>
              <a:buNone/>
            </a:pPr>
            <a:r>
              <a:rPr b="1" lang="en-US" sz="2900">
                <a:solidFill>
                  <a:schemeClr val="accent6"/>
                </a:solidFill>
              </a:rPr>
              <a:t>Entrelos ONG’s en el ONU</a:t>
            </a:r>
            <a:endParaRPr sz="2900">
              <a:solidFill>
                <a:schemeClr val="accent6"/>
              </a:solidFill>
            </a:endParaRPr>
          </a:p>
          <a:p>
            <a:pPr indent="0" lvl="0" marL="12700" rtl="0" algn="r">
              <a:lnSpc>
                <a:spcPct val="100000"/>
              </a:lnSpc>
              <a:spcBef>
                <a:spcPts val="0"/>
              </a:spcBef>
              <a:spcAft>
                <a:spcPts val="0"/>
              </a:spcAft>
              <a:buClr>
                <a:srgbClr val="2264C8"/>
              </a:buClr>
              <a:buSzPts val="4800"/>
              <a:buFont typeface="Century Gothic"/>
              <a:buNone/>
            </a:pPr>
            <a:r>
              <a:t/>
            </a:r>
            <a:endParaRPr b="1" sz="4500">
              <a:solidFill>
                <a:srgbClr val="2264C8"/>
              </a:solidFill>
            </a:endParaRPr>
          </a:p>
        </p:txBody>
      </p:sp>
      <p:sp>
        <p:nvSpPr>
          <p:cNvPr id="666" name="Google Shape;666;p37"/>
          <p:cNvSpPr txBox="1"/>
          <p:nvPr/>
        </p:nvSpPr>
        <p:spPr>
          <a:xfrm>
            <a:off x="5935275" y="1221275"/>
            <a:ext cx="6591900" cy="5526300"/>
          </a:xfrm>
          <a:prstGeom prst="rect">
            <a:avLst/>
          </a:prstGeom>
          <a:noFill/>
          <a:ln>
            <a:noFill/>
          </a:ln>
        </p:spPr>
        <p:txBody>
          <a:bodyPr anchorCtr="0" anchor="t" bIns="0" lIns="0" spcFirstLastPara="1" rIns="0" wrap="square" tIns="291450">
            <a:spAutoFit/>
          </a:bodyPr>
          <a:lstStyle/>
          <a:p>
            <a:pPr indent="-336550" lvl="0" marL="457200" marR="391795" rtl="0" algn="l">
              <a:lnSpc>
                <a:spcPct val="100000"/>
              </a:lnSpc>
              <a:spcBef>
                <a:spcPts val="2595"/>
              </a:spcBef>
              <a:spcAft>
                <a:spcPts val="0"/>
              </a:spcAft>
              <a:buClr>
                <a:schemeClr val="accent3"/>
              </a:buClr>
              <a:buSzPts val="1700"/>
              <a:buFont typeface="Century Gothic"/>
              <a:buChar char="•"/>
            </a:pPr>
            <a:r>
              <a:rPr lang="en-US" sz="1700">
                <a:solidFill>
                  <a:schemeClr val="accent3"/>
                </a:solidFill>
                <a:latin typeface="Century Gothic"/>
                <a:ea typeface="Century Gothic"/>
                <a:cs typeface="Century Gothic"/>
                <a:sym typeface="Century Gothic"/>
              </a:rPr>
              <a:t>Más de 30 ONG representan colectivamente a más de 200 congregaciones de mujeres y hombres católicos</a:t>
            </a:r>
            <a:endParaRPr sz="1700">
              <a:solidFill>
                <a:schemeClr val="accent3"/>
              </a:solidFill>
            </a:endParaRPr>
          </a:p>
          <a:p>
            <a:pPr indent="-184150" lvl="0" marL="241300" marR="391795" rtl="0" algn="l">
              <a:lnSpc>
                <a:spcPct val="100000"/>
              </a:lnSpc>
              <a:spcBef>
                <a:spcPts val="2595"/>
              </a:spcBef>
              <a:spcAft>
                <a:spcPts val="0"/>
              </a:spcAft>
              <a:buClr>
                <a:schemeClr val="accent3"/>
              </a:buClr>
              <a:buSzPts val="1700"/>
              <a:buFont typeface="Arial"/>
              <a:buChar char="•"/>
            </a:pPr>
            <a:r>
              <a:rPr lang="en-US" sz="1700">
                <a:solidFill>
                  <a:schemeClr val="accent3"/>
                </a:solidFill>
                <a:latin typeface="Century Gothic"/>
                <a:ea typeface="Century Gothic"/>
                <a:cs typeface="Century Gothic"/>
                <a:sym typeface="Century Gothic"/>
              </a:rPr>
              <a:t>Traiga credibilidad proporcionando información sobre el trabajo de los miembros en misión entre las poblaciones más pobres y vulnerables "sobre el terreno“</a:t>
            </a:r>
            <a:endParaRPr sz="1700">
              <a:solidFill>
                <a:schemeClr val="accent3"/>
              </a:solidFill>
            </a:endParaRPr>
          </a:p>
          <a:p>
            <a:pPr indent="-184150" lvl="0" marL="241300" marR="391795" rtl="0" algn="l">
              <a:lnSpc>
                <a:spcPct val="100000"/>
              </a:lnSpc>
              <a:spcBef>
                <a:spcPts val="2595"/>
              </a:spcBef>
              <a:spcAft>
                <a:spcPts val="0"/>
              </a:spcAft>
              <a:buClr>
                <a:schemeClr val="accent3"/>
              </a:buClr>
              <a:buSzPts val="1700"/>
              <a:buFont typeface="Arial"/>
              <a:buChar char="•"/>
            </a:pPr>
            <a:r>
              <a:rPr lang="en-US" sz="1700">
                <a:solidFill>
                  <a:schemeClr val="accent3"/>
                </a:solidFill>
                <a:latin typeface="Century Gothic"/>
                <a:ea typeface="Century Gothic"/>
                <a:cs typeface="Century Gothic"/>
                <a:sym typeface="Century Gothic"/>
              </a:rPr>
              <a:t>Traer imparcialidad ya que la mayoría están presentes en muchas naciones y no tienen identidad nacional</a:t>
            </a:r>
            <a:endParaRPr sz="1700">
              <a:solidFill>
                <a:schemeClr val="accent3"/>
              </a:solidFill>
            </a:endParaRPr>
          </a:p>
          <a:p>
            <a:pPr indent="-184150" lvl="0" marL="241300" marR="391795" rtl="0" algn="l">
              <a:lnSpc>
                <a:spcPct val="100000"/>
              </a:lnSpc>
              <a:spcBef>
                <a:spcPts val="2595"/>
              </a:spcBef>
              <a:spcAft>
                <a:spcPts val="0"/>
              </a:spcAft>
              <a:buClr>
                <a:schemeClr val="accent3"/>
              </a:buClr>
              <a:buSzPts val="1700"/>
              <a:buFont typeface="Arial"/>
              <a:buChar char="•"/>
            </a:pPr>
            <a:r>
              <a:rPr lang="en-US" sz="1700">
                <a:solidFill>
                  <a:schemeClr val="accent3"/>
                </a:solidFill>
                <a:latin typeface="Century Gothic"/>
                <a:ea typeface="Century Gothic"/>
                <a:cs typeface="Century Gothic"/>
                <a:sym typeface="Century Gothic"/>
              </a:rPr>
              <a:t>Llevar la voz moral como grupos basados en la fe conocidos por una vida de dedicación a la dignidad humana de todos y cuidado del medio natural</a:t>
            </a:r>
            <a:endParaRPr sz="1700">
              <a:solidFill>
                <a:schemeClr val="accent3"/>
              </a:solidFill>
              <a:latin typeface="Century Gothic"/>
              <a:ea typeface="Century Gothic"/>
              <a:cs typeface="Century Gothic"/>
              <a:sym typeface="Century Gothic"/>
            </a:endParaRPr>
          </a:p>
        </p:txBody>
      </p:sp>
      <p:pic>
        <p:nvPicPr>
          <p:cNvPr descr="C2-HD-BTM.png" id="667" name="Google Shape;667;p37"/>
          <p:cNvPicPr preferRelativeResize="0"/>
          <p:nvPr/>
        </p:nvPicPr>
        <p:blipFill rotWithShape="1">
          <a:blip r:embed="rId3">
            <a:alphaModFix/>
          </a:blip>
          <a:srcRect b="0" l="0" r="0" t="0"/>
          <a:stretch/>
        </p:blipFill>
        <p:spPr>
          <a:xfrm>
            <a:off x="0" y="6221262"/>
            <a:ext cx="12192000" cy="233397"/>
          </a:xfrm>
          <a:prstGeom prst="rect">
            <a:avLst/>
          </a:prstGeom>
          <a:noFill/>
          <a:ln>
            <a:noFill/>
          </a:ln>
        </p:spPr>
      </p:pic>
      <p:sp>
        <p:nvSpPr>
          <p:cNvPr id="668" name="Google Shape;668;p37"/>
          <p:cNvSpPr txBox="1"/>
          <p:nvPr/>
        </p:nvSpPr>
        <p:spPr>
          <a:xfrm>
            <a:off x="174675" y="-153625"/>
            <a:ext cx="5739900" cy="2797200"/>
          </a:xfrm>
          <a:prstGeom prst="rect">
            <a:avLst/>
          </a:prstGeom>
          <a:noFill/>
          <a:ln>
            <a:noFill/>
          </a:ln>
        </p:spPr>
        <p:txBody>
          <a:bodyPr anchorCtr="0" anchor="ctr" bIns="0" lIns="0" spcFirstLastPara="1" rIns="0" wrap="square" tIns="12700">
            <a:noAutofit/>
          </a:bodyPr>
          <a:lstStyle/>
          <a:p>
            <a:pPr indent="0" lvl="0" marL="12700" rtl="0" algn="l">
              <a:spcBef>
                <a:spcPts val="0"/>
              </a:spcBef>
              <a:spcAft>
                <a:spcPts val="0"/>
              </a:spcAft>
              <a:buNone/>
            </a:pPr>
            <a:r>
              <a:rPr b="1" lang="en-US" sz="4400">
                <a:solidFill>
                  <a:srgbClr val="2264C8"/>
                </a:solidFill>
                <a:latin typeface="Century Gothic"/>
                <a:ea typeface="Century Gothic"/>
                <a:cs typeface="Century Gothic"/>
                <a:sym typeface="Century Gothic"/>
              </a:rPr>
              <a:t>RELIGIOUS PRESENCE</a:t>
            </a:r>
            <a:endParaRPr b="1" sz="4400">
              <a:solidFill>
                <a:srgbClr val="2264C8"/>
              </a:solidFill>
              <a:latin typeface="Century Gothic"/>
              <a:ea typeface="Century Gothic"/>
              <a:cs typeface="Century Gothic"/>
              <a:sym typeface="Century Gothic"/>
            </a:endParaRPr>
          </a:p>
          <a:p>
            <a:pPr indent="0" lvl="0" marL="12700" rtl="0" algn="l">
              <a:spcBef>
                <a:spcPts val="0"/>
              </a:spcBef>
              <a:spcAft>
                <a:spcPts val="0"/>
              </a:spcAft>
              <a:buNone/>
            </a:pPr>
            <a:r>
              <a:rPr b="1" lang="en-US" sz="3100">
                <a:solidFill>
                  <a:srgbClr val="2264C8"/>
                </a:solidFill>
                <a:latin typeface="Century Gothic"/>
                <a:ea typeface="Century Gothic"/>
                <a:cs typeface="Century Gothic"/>
                <a:sym typeface="Century Gothic"/>
              </a:rPr>
              <a:t>among NGOs at the UN</a:t>
            </a:r>
            <a:endParaRPr b="1" sz="4100">
              <a:solidFill>
                <a:srgbClr val="2264C8"/>
              </a:solidFill>
              <a:latin typeface="Century Gothic"/>
              <a:ea typeface="Century Gothic"/>
              <a:cs typeface="Century Gothic"/>
              <a:sym typeface="Century Gothic"/>
            </a:endParaRPr>
          </a:p>
        </p:txBody>
      </p:sp>
      <p:sp>
        <p:nvSpPr>
          <p:cNvPr id="669" name="Google Shape;669;p37"/>
          <p:cNvSpPr txBox="1"/>
          <p:nvPr/>
        </p:nvSpPr>
        <p:spPr>
          <a:xfrm>
            <a:off x="335175" y="1388875"/>
            <a:ext cx="5418900" cy="4369200"/>
          </a:xfrm>
          <a:prstGeom prst="rect">
            <a:avLst/>
          </a:prstGeom>
          <a:noFill/>
          <a:ln>
            <a:noFill/>
          </a:ln>
        </p:spPr>
        <p:txBody>
          <a:bodyPr anchorCtr="0" anchor="t" bIns="0" lIns="0" spcFirstLastPara="1" rIns="0" wrap="square" tIns="291450">
            <a:noAutofit/>
          </a:bodyPr>
          <a:lstStyle/>
          <a:p>
            <a:pPr indent="-190500" lvl="0" marL="241300" marR="391795" rtl="0" algn="l">
              <a:lnSpc>
                <a:spcPct val="100000"/>
              </a:lnSpc>
              <a:spcBef>
                <a:spcPts val="2595"/>
              </a:spcBef>
              <a:spcAft>
                <a:spcPts val="0"/>
              </a:spcAft>
              <a:buClr>
                <a:srgbClr val="000000"/>
              </a:buClr>
              <a:buSzPts val="1800"/>
              <a:buFont typeface="Arial"/>
              <a:buChar char="•"/>
            </a:pPr>
            <a:r>
              <a:rPr lang="en-US" sz="1800">
                <a:solidFill>
                  <a:srgbClr val="000000"/>
                </a:solidFill>
                <a:latin typeface="Century Gothic"/>
                <a:ea typeface="Century Gothic"/>
                <a:cs typeface="Century Gothic"/>
                <a:sym typeface="Century Gothic"/>
              </a:rPr>
              <a:t>Over 30 NGOs collectively represent over 200  congregations of Catholic women and men Religious</a:t>
            </a:r>
            <a:endParaRPr sz="1800">
              <a:solidFill>
                <a:srgbClr val="000000"/>
              </a:solidFill>
              <a:latin typeface="Century Gothic"/>
              <a:ea typeface="Century Gothic"/>
              <a:cs typeface="Century Gothic"/>
              <a:sym typeface="Century Gothic"/>
            </a:endParaRPr>
          </a:p>
          <a:p>
            <a:pPr indent="-190500" lvl="0" marL="241300" marR="559435" rtl="0" algn="l">
              <a:lnSpc>
                <a:spcPct val="100000"/>
              </a:lnSpc>
              <a:spcBef>
                <a:spcPts val="1035"/>
              </a:spcBef>
              <a:spcAft>
                <a:spcPts val="0"/>
              </a:spcAft>
              <a:buClr>
                <a:srgbClr val="000000"/>
              </a:buClr>
              <a:buSzPts val="1800"/>
              <a:buFont typeface="Arial"/>
              <a:buChar char="•"/>
            </a:pPr>
            <a:r>
              <a:rPr lang="en-US" sz="1800">
                <a:solidFill>
                  <a:srgbClr val="000000"/>
                </a:solidFill>
                <a:latin typeface="Century Gothic"/>
                <a:ea typeface="Century Gothic"/>
                <a:cs typeface="Century Gothic"/>
                <a:sym typeface="Century Gothic"/>
              </a:rPr>
              <a:t>Bring </a:t>
            </a:r>
            <a:r>
              <a:rPr b="1" lang="en-US" sz="1800">
                <a:solidFill>
                  <a:srgbClr val="F63790"/>
                </a:solidFill>
                <a:latin typeface="Century Gothic"/>
                <a:ea typeface="Century Gothic"/>
                <a:cs typeface="Century Gothic"/>
                <a:sym typeface="Century Gothic"/>
              </a:rPr>
              <a:t>credability</a:t>
            </a:r>
            <a:r>
              <a:rPr b="1" lang="en-US" sz="1800">
                <a:solidFill>
                  <a:srgbClr val="C00000"/>
                </a:solidFill>
                <a:latin typeface="Century Gothic"/>
                <a:ea typeface="Century Gothic"/>
                <a:cs typeface="Century Gothic"/>
                <a:sym typeface="Century Gothic"/>
              </a:rPr>
              <a:t> </a:t>
            </a:r>
            <a:r>
              <a:rPr lang="en-US" sz="1800">
                <a:solidFill>
                  <a:srgbClr val="000000"/>
                </a:solidFill>
                <a:latin typeface="Century Gothic"/>
                <a:ea typeface="Century Gothic"/>
                <a:cs typeface="Century Gothic"/>
                <a:sym typeface="Century Gothic"/>
              </a:rPr>
              <a:t>by providing insights from members’  work ministering to the poorest and most vulnerable  populations “on the ground”</a:t>
            </a:r>
            <a:endParaRPr sz="1800">
              <a:solidFill>
                <a:srgbClr val="000000"/>
              </a:solidFill>
              <a:latin typeface="Century Gothic"/>
              <a:ea typeface="Century Gothic"/>
              <a:cs typeface="Century Gothic"/>
              <a:sym typeface="Century Gothic"/>
            </a:endParaRPr>
          </a:p>
          <a:p>
            <a:pPr indent="-190500" lvl="0" marL="241300" marR="491490" rtl="0" algn="l">
              <a:lnSpc>
                <a:spcPct val="100000"/>
              </a:lnSpc>
              <a:spcBef>
                <a:spcPts val="975"/>
              </a:spcBef>
              <a:spcAft>
                <a:spcPts val="0"/>
              </a:spcAft>
              <a:buClr>
                <a:srgbClr val="000000"/>
              </a:buClr>
              <a:buSzPts val="1800"/>
              <a:buFont typeface="Arial"/>
              <a:buChar char="•"/>
            </a:pPr>
            <a:r>
              <a:rPr lang="en-US" sz="1800">
                <a:solidFill>
                  <a:srgbClr val="000000"/>
                </a:solidFill>
                <a:latin typeface="Century Gothic"/>
                <a:ea typeface="Century Gothic"/>
                <a:cs typeface="Century Gothic"/>
                <a:sym typeface="Century Gothic"/>
              </a:rPr>
              <a:t>Bring </a:t>
            </a:r>
            <a:r>
              <a:rPr b="1" lang="en-US" sz="1800">
                <a:solidFill>
                  <a:srgbClr val="F63790"/>
                </a:solidFill>
                <a:latin typeface="Century Gothic"/>
                <a:ea typeface="Century Gothic"/>
                <a:cs typeface="Century Gothic"/>
                <a:sym typeface="Century Gothic"/>
              </a:rPr>
              <a:t>impartiality</a:t>
            </a:r>
            <a:r>
              <a:rPr b="1" lang="en-US" sz="1800">
                <a:solidFill>
                  <a:srgbClr val="C00000"/>
                </a:solidFill>
                <a:latin typeface="Century Gothic"/>
                <a:ea typeface="Century Gothic"/>
                <a:cs typeface="Century Gothic"/>
                <a:sym typeface="Century Gothic"/>
              </a:rPr>
              <a:t> </a:t>
            </a:r>
            <a:r>
              <a:rPr lang="en-US" sz="1800">
                <a:solidFill>
                  <a:srgbClr val="000000"/>
                </a:solidFill>
                <a:latin typeface="Century Gothic"/>
                <a:ea typeface="Century Gothic"/>
                <a:cs typeface="Century Gothic"/>
                <a:sym typeface="Century Gothic"/>
              </a:rPr>
              <a:t>as most are present in many nations  and have no national identity</a:t>
            </a:r>
            <a:endParaRPr sz="1800">
              <a:solidFill>
                <a:srgbClr val="000000"/>
              </a:solidFill>
              <a:latin typeface="Century Gothic"/>
              <a:ea typeface="Century Gothic"/>
              <a:cs typeface="Century Gothic"/>
              <a:sym typeface="Century Gothic"/>
            </a:endParaRPr>
          </a:p>
          <a:p>
            <a:pPr indent="-190500" lvl="0" marL="241300" marR="5080" rtl="0" algn="l">
              <a:lnSpc>
                <a:spcPct val="100000"/>
              </a:lnSpc>
              <a:spcBef>
                <a:spcPts val="1030"/>
              </a:spcBef>
              <a:spcAft>
                <a:spcPts val="0"/>
              </a:spcAft>
              <a:buClr>
                <a:srgbClr val="000000"/>
              </a:buClr>
              <a:buSzPts val="1800"/>
              <a:buFont typeface="Arial"/>
              <a:buChar char="•"/>
            </a:pPr>
            <a:r>
              <a:rPr lang="en-US" sz="1800">
                <a:solidFill>
                  <a:srgbClr val="000000"/>
                </a:solidFill>
                <a:latin typeface="Century Gothic"/>
                <a:ea typeface="Century Gothic"/>
                <a:cs typeface="Century Gothic"/>
                <a:sym typeface="Century Gothic"/>
              </a:rPr>
              <a:t>Bring </a:t>
            </a:r>
            <a:r>
              <a:rPr b="1" lang="en-US" sz="1800">
                <a:solidFill>
                  <a:srgbClr val="F63790"/>
                </a:solidFill>
                <a:latin typeface="Century Gothic"/>
                <a:ea typeface="Century Gothic"/>
                <a:cs typeface="Century Gothic"/>
                <a:sym typeface="Century Gothic"/>
              </a:rPr>
              <a:t>moral voic</a:t>
            </a:r>
            <a:r>
              <a:rPr b="1" lang="en-US" sz="1800">
                <a:solidFill>
                  <a:srgbClr val="C00000"/>
                </a:solidFill>
                <a:latin typeface="Century Gothic"/>
                <a:ea typeface="Century Gothic"/>
                <a:cs typeface="Century Gothic"/>
                <a:sym typeface="Century Gothic"/>
              </a:rPr>
              <a:t>e </a:t>
            </a:r>
            <a:r>
              <a:rPr lang="en-US" sz="1800">
                <a:solidFill>
                  <a:srgbClr val="000000"/>
                </a:solidFill>
                <a:latin typeface="Century Gothic"/>
                <a:ea typeface="Century Gothic"/>
                <a:cs typeface="Century Gothic"/>
                <a:sym typeface="Century Gothic"/>
              </a:rPr>
              <a:t>as faith-based groups known for a life  of dedication to human dignity of all and care of the  natural environment</a:t>
            </a:r>
            <a:endParaRPr sz="1800">
              <a:solidFill>
                <a:srgbClr val="000000"/>
              </a:solidFill>
              <a:latin typeface="Century Gothic"/>
              <a:ea typeface="Century Gothic"/>
              <a:cs typeface="Century Gothic"/>
              <a:sym typeface="Century Gothic"/>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3" name="Shape 673"/>
        <p:cNvGrpSpPr/>
        <p:nvPr/>
      </p:nvGrpSpPr>
      <p:grpSpPr>
        <a:xfrm>
          <a:off x="0" y="0"/>
          <a:ext cx="0" cy="0"/>
          <a:chOff x="0" y="0"/>
          <a:chExt cx="0" cy="0"/>
        </a:xfrm>
      </p:grpSpPr>
      <p:sp>
        <p:nvSpPr>
          <p:cNvPr id="674" name="Google Shape;674;p38"/>
          <p:cNvSpPr txBox="1"/>
          <p:nvPr>
            <p:ph type="title"/>
          </p:nvPr>
        </p:nvSpPr>
        <p:spPr>
          <a:xfrm>
            <a:off x="685800" y="1381215"/>
            <a:ext cx="10820400" cy="28020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E94579"/>
              </a:buClr>
              <a:buSzPts val="5000"/>
              <a:buFont typeface="Century Gothic"/>
              <a:buNone/>
            </a:pPr>
            <a:r>
              <a:rPr b="1" lang="en-US" sz="5000">
                <a:solidFill>
                  <a:srgbClr val="E94579"/>
                </a:solidFill>
              </a:rPr>
              <a:t>QUESTIONS/</a:t>
            </a:r>
            <a:r>
              <a:rPr b="1" lang="en-US" sz="5000">
                <a:solidFill>
                  <a:schemeClr val="accent3"/>
                </a:solidFill>
              </a:rPr>
              <a:t>¿ACLARACIONES?</a:t>
            </a:r>
            <a:br>
              <a:rPr b="1" lang="en-US" sz="5000">
                <a:solidFill>
                  <a:srgbClr val="E94579"/>
                </a:solidFill>
              </a:rPr>
            </a:br>
            <a:endParaRPr b="1" sz="5000">
              <a:solidFill>
                <a:srgbClr val="E94579"/>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8" name="Shape 678"/>
        <p:cNvGrpSpPr/>
        <p:nvPr/>
      </p:nvGrpSpPr>
      <p:grpSpPr>
        <a:xfrm>
          <a:off x="0" y="0"/>
          <a:ext cx="0" cy="0"/>
          <a:chOff x="0" y="0"/>
          <a:chExt cx="0" cy="0"/>
        </a:xfrm>
      </p:grpSpPr>
      <p:sp>
        <p:nvSpPr>
          <p:cNvPr id="679" name="Google Shape;679;p39"/>
          <p:cNvSpPr txBox="1"/>
          <p:nvPr>
            <p:ph type="title"/>
          </p:nvPr>
        </p:nvSpPr>
        <p:spPr>
          <a:xfrm>
            <a:off x="685798" y="2028032"/>
            <a:ext cx="10820399" cy="2801935"/>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E94579"/>
              </a:buClr>
              <a:buSzPts val="5000"/>
              <a:buFont typeface="Century Gothic"/>
              <a:buNone/>
            </a:pPr>
            <a:r>
              <a:rPr b="1" lang="en-US" sz="5000" u="sng">
                <a:solidFill>
                  <a:srgbClr val="E94579"/>
                </a:solidFill>
              </a:rPr>
              <a:t>AT THE UN </a:t>
            </a:r>
            <a:r>
              <a:rPr b="1" lang="en-US" sz="5000" u="sng">
                <a:solidFill>
                  <a:schemeClr val="accent3"/>
                </a:solidFill>
              </a:rPr>
              <a:t>EN LA ONU</a:t>
            </a:r>
            <a:endParaRPr>
              <a:solidFill>
                <a:schemeClr val="accent3"/>
              </a:solidFill>
            </a:endParaRPr>
          </a:p>
        </p:txBody>
      </p:sp>
      <p:pic>
        <p:nvPicPr>
          <p:cNvPr id="680" name="Google Shape;680;p39"/>
          <p:cNvPicPr preferRelativeResize="0"/>
          <p:nvPr/>
        </p:nvPicPr>
        <p:blipFill rotWithShape="1">
          <a:blip r:embed="rId3">
            <a:alphaModFix/>
          </a:blip>
          <a:srcRect b="0" l="0" r="0" t="0"/>
          <a:stretch/>
        </p:blipFill>
        <p:spPr>
          <a:xfrm>
            <a:off x="1606655" y="1335376"/>
            <a:ext cx="8978683" cy="2446634"/>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4" name="Shape 684"/>
        <p:cNvGrpSpPr/>
        <p:nvPr/>
      </p:nvGrpSpPr>
      <p:grpSpPr>
        <a:xfrm>
          <a:off x="0" y="0"/>
          <a:ext cx="0" cy="0"/>
          <a:chOff x="0" y="0"/>
          <a:chExt cx="0" cy="0"/>
        </a:xfrm>
      </p:grpSpPr>
      <p:sp>
        <p:nvSpPr>
          <p:cNvPr id="685" name="Google Shape;685;p40"/>
          <p:cNvSpPr txBox="1"/>
          <p:nvPr>
            <p:ph type="title"/>
          </p:nvPr>
        </p:nvSpPr>
        <p:spPr>
          <a:xfrm>
            <a:off x="415600" y="496967"/>
            <a:ext cx="11360800" cy="8600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rgbClr val="2264C8"/>
                </a:solidFill>
              </a:rPr>
              <a:t>UNANIMA INTERNATIONAL</a:t>
            </a:r>
            <a:endParaRPr b="1">
              <a:solidFill>
                <a:srgbClr val="2264C8"/>
              </a:solidFill>
            </a:endParaRPr>
          </a:p>
        </p:txBody>
      </p:sp>
      <p:sp>
        <p:nvSpPr>
          <p:cNvPr id="686" name="Google Shape;686;p40"/>
          <p:cNvSpPr txBox="1"/>
          <p:nvPr>
            <p:ph idx="1" type="body"/>
          </p:nvPr>
        </p:nvSpPr>
        <p:spPr>
          <a:xfrm>
            <a:off x="6619700" y="1356975"/>
            <a:ext cx="5156700" cy="45873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1067"/>
              </a:spcBef>
              <a:spcAft>
                <a:spcPts val="0"/>
              </a:spcAft>
              <a:buClr>
                <a:srgbClr val="F63790"/>
              </a:buClr>
              <a:buSzPts val="1800"/>
              <a:buNone/>
            </a:pPr>
            <a:r>
              <a:rPr lang="en-US" sz="1800">
                <a:solidFill>
                  <a:schemeClr val="accent3"/>
                </a:solidFill>
              </a:rPr>
              <a:t>Una coalición de ONG (organizaciones no gubernamentales) comprometida con la Carta de las Naciones Unidas, para el progreso económico y social de todos los pueblos</a:t>
            </a:r>
            <a:endParaRPr sz="1800">
              <a:solidFill>
                <a:schemeClr val="accent3"/>
              </a:solidFill>
            </a:endParaRPr>
          </a:p>
          <a:p>
            <a:pPr indent="0" lvl="0" marL="0" rtl="0" algn="l">
              <a:lnSpc>
                <a:spcPct val="90000"/>
              </a:lnSpc>
              <a:spcBef>
                <a:spcPts val="1067"/>
              </a:spcBef>
              <a:spcAft>
                <a:spcPts val="0"/>
              </a:spcAft>
              <a:buClr>
                <a:srgbClr val="F63790"/>
              </a:buClr>
              <a:buSzPts val="1800"/>
              <a:buNone/>
            </a:pPr>
            <a:r>
              <a:t/>
            </a:r>
            <a:endParaRPr sz="1800">
              <a:solidFill>
                <a:schemeClr val="accent3"/>
              </a:solidFill>
            </a:endParaRPr>
          </a:p>
          <a:p>
            <a:pPr indent="0" lvl="0" marL="0" rtl="0" algn="l">
              <a:lnSpc>
                <a:spcPct val="90000"/>
              </a:lnSpc>
              <a:spcBef>
                <a:spcPts val="800"/>
              </a:spcBef>
              <a:spcAft>
                <a:spcPts val="0"/>
              </a:spcAft>
              <a:buClr>
                <a:srgbClr val="5F196F"/>
              </a:buClr>
              <a:buSzPts val="1800"/>
              <a:buNone/>
            </a:pPr>
            <a:r>
              <a:rPr lang="en-US" sz="1800">
                <a:solidFill>
                  <a:srgbClr val="F63790"/>
                </a:solidFill>
              </a:rPr>
              <a:t>*En estatus consultivo especial con el Consejo Económico y Social de las Naciones Unidas (ECOSOC)</a:t>
            </a:r>
            <a:endParaRPr sz="1800">
              <a:solidFill>
                <a:srgbClr val="F63790"/>
              </a:solidFill>
            </a:endParaRPr>
          </a:p>
          <a:p>
            <a:pPr indent="0" lvl="0" marL="0" rtl="0" algn="l">
              <a:lnSpc>
                <a:spcPct val="90000"/>
              </a:lnSpc>
              <a:spcBef>
                <a:spcPts val="800"/>
              </a:spcBef>
              <a:spcAft>
                <a:spcPts val="0"/>
              </a:spcAft>
              <a:buClr>
                <a:srgbClr val="5F196F"/>
              </a:buClr>
              <a:buSzPts val="1800"/>
              <a:buNone/>
            </a:pPr>
            <a:r>
              <a:rPr lang="en-US" sz="1800">
                <a:solidFill>
                  <a:srgbClr val="F63790"/>
                </a:solidFill>
              </a:rPr>
              <a:t>*Asociado con el Departamento de Comunicaciones Globales de las Naciones Unidas</a:t>
            </a:r>
            <a:endParaRPr sz="1800">
              <a:solidFill>
                <a:srgbClr val="F63790"/>
              </a:solidFill>
            </a:endParaRPr>
          </a:p>
          <a:p>
            <a:pPr indent="0" lvl="0" marL="0" rtl="0" algn="l">
              <a:lnSpc>
                <a:spcPct val="90000"/>
              </a:lnSpc>
              <a:spcBef>
                <a:spcPts val="800"/>
              </a:spcBef>
              <a:spcAft>
                <a:spcPts val="0"/>
              </a:spcAft>
              <a:buClr>
                <a:srgbClr val="5F196F"/>
              </a:buClr>
              <a:buSzPts val="1800"/>
              <a:buNone/>
            </a:pPr>
            <a:r>
              <a:rPr lang="en-US" sz="1800">
                <a:solidFill>
                  <a:srgbClr val="F63790"/>
                </a:solidFill>
              </a:rPr>
              <a:t>* Una Organización Acreditada por la CMNUCC</a:t>
            </a:r>
            <a:endParaRPr sz="1800">
              <a:solidFill>
                <a:srgbClr val="F63790"/>
              </a:solidFill>
            </a:endParaRPr>
          </a:p>
        </p:txBody>
      </p:sp>
      <p:pic>
        <p:nvPicPr>
          <p:cNvPr id="687" name="Google Shape;687;p40"/>
          <p:cNvPicPr preferRelativeResize="0"/>
          <p:nvPr/>
        </p:nvPicPr>
        <p:blipFill rotWithShape="1">
          <a:blip r:embed="rId3">
            <a:alphaModFix/>
          </a:blip>
          <a:srcRect b="0" l="0" r="0" t="0"/>
          <a:stretch/>
        </p:blipFill>
        <p:spPr>
          <a:xfrm>
            <a:off x="2776491" y="5501033"/>
            <a:ext cx="2792209" cy="860000"/>
          </a:xfrm>
          <a:prstGeom prst="rect">
            <a:avLst/>
          </a:prstGeom>
          <a:noFill/>
          <a:ln>
            <a:noFill/>
          </a:ln>
        </p:spPr>
      </p:pic>
      <p:pic>
        <p:nvPicPr>
          <p:cNvPr id="688" name="Google Shape;688;p40"/>
          <p:cNvPicPr preferRelativeResize="0"/>
          <p:nvPr/>
        </p:nvPicPr>
        <p:blipFill rotWithShape="1">
          <a:blip r:embed="rId4">
            <a:alphaModFix/>
          </a:blip>
          <a:srcRect b="0" l="0" r="0" t="0"/>
          <a:stretch/>
        </p:blipFill>
        <p:spPr>
          <a:xfrm>
            <a:off x="5181350" y="4116700"/>
            <a:ext cx="1298700" cy="1298700"/>
          </a:xfrm>
          <a:prstGeom prst="rect">
            <a:avLst/>
          </a:prstGeom>
          <a:noFill/>
          <a:ln>
            <a:noFill/>
          </a:ln>
        </p:spPr>
      </p:pic>
      <p:pic>
        <p:nvPicPr>
          <p:cNvPr descr="C2-HD-BTM.png" id="689" name="Google Shape;689;p40"/>
          <p:cNvPicPr preferRelativeResize="0"/>
          <p:nvPr/>
        </p:nvPicPr>
        <p:blipFill rotWithShape="1">
          <a:blip r:embed="rId5">
            <a:alphaModFix/>
          </a:blip>
          <a:srcRect b="0" l="0" r="0" t="0"/>
          <a:stretch/>
        </p:blipFill>
        <p:spPr>
          <a:xfrm>
            <a:off x="0" y="5687878"/>
            <a:ext cx="12192000" cy="1170122"/>
          </a:xfrm>
          <a:prstGeom prst="rect">
            <a:avLst/>
          </a:prstGeom>
          <a:noFill/>
          <a:ln>
            <a:noFill/>
          </a:ln>
        </p:spPr>
      </p:pic>
      <p:sp>
        <p:nvSpPr>
          <p:cNvPr id="690" name="Google Shape;690;p40"/>
          <p:cNvSpPr txBox="1"/>
          <p:nvPr/>
        </p:nvSpPr>
        <p:spPr>
          <a:xfrm>
            <a:off x="331825" y="1421825"/>
            <a:ext cx="5463900" cy="42012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1067"/>
              </a:spcBef>
              <a:spcAft>
                <a:spcPts val="0"/>
              </a:spcAft>
              <a:buNone/>
            </a:pPr>
            <a:r>
              <a:rPr lang="en-US" sz="1800">
                <a:solidFill>
                  <a:srgbClr val="F63790"/>
                </a:solidFill>
                <a:latin typeface="Century Gothic"/>
                <a:ea typeface="Century Gothic"/>
                <a:cs typeface="Century Gothic"/>
                <a:sym typeface="Century Gothic"/>
              </a:rPr>
              <a:t>An NGO (non-governmental organization) coalition committed to the Charter of the United Nations, for the economic and social advancement of all peoples</a:t>
            </a:r>
            <a:endParaRPr sz="1800">
              <a:solidFill>
                <a:srgbClr val="F63790"/>
              </a:solidFill>
              <a:latin typeface="Century Gothic"/>
              <a:ea typeface="Century Gothic"/>
              <a:cs typeface="Century Gothic"/>
              <a:sym typeface="Century Gothic"/>
            </a:endParaRPr>
          </a:p>
          <a:p>
            <a:pPr indent="0" lvl="0" marL="0" rtl="0" algn="l">
              <a:lnSpc>
                <a:spcPct val="90000"/>
              </a:lnSpc>
              <a:spcBef>
                <a:spcPts val="800"/>
              </a:spcBef>
              <a:spcAft>
                <a:spcPts val="0"/>
              </a:spcAft>
              <a:buNone/>
            </a:pPr>
            <a:r>
              <a:t/>
            </a:r>
            <a:endParaRPr sz="1800">
              <a:solidFill>
                <a:srgbClr val="000000"/>
              </a:solidFill>
              <a:latin typeface="Century Gothic"/>
              <a:ea typeface="Century Gothic"/>
              <a:cs typeface="Century Gothic"/>
              <a:sym typeface="Century Gothic"/>
            </a:endParaRPr>
          </a:p>
          <a:p>
            <a:pPr indent="0" lvl="0" marL="0" rtl="0" algn="l">
              <a:lnSpc>
                <a:spcPct val="90000"/>
              </a:lnSpc>
              <a:spcBef>
                <a:spcPts val="800"/>
              </a:spcBef>
              <a:spcAft>
                <a:spcPts val="0"/>
              </a:spcAft>
              <a:buNone/>
            </a:pPr>
            <a:r>
              <a:rPr lang="en-US" sz="1800">
                <a:solidFill>
                  <a:srgbClr val="5F196F"/>
                </a:solidFill>
                <a:latin typeface="Century Gothic"/>
                <a:ea typeface="Century Gothic"/>
                <a:cs typeface="Century Gothic"/>
                <a:sym typeface="Century Gothic"/>
              </a:rPr>
              <a:t>*In special consultative status with the United Nations Economic and Social Council (ECOSOC)</a:t>
            </a:r>
            <a:endParaRPr sz="1800">
              <a:solidFill>
                <a:srgbClr val="5F196F"/>
              </a:solidFill>
              <a:latin typeface="Century Gothic"/>
              <a:ea typeface="Century Gothic"/>
              <a:cs typeface="Century Gothic"/>
              <a:sym typeface="Century Gothic"/>
            </a:endParaRPr>
          </a:p>
          <a:p>
            <a:pPr indent="0" lvl="0" marL="0" rtl="0" algn="l">
              <a:lnSpc>
                <a:spcPct val="90000"/>
              </a:lnSpc>
              <a:spcBef>
                <a:spcPts val="800"/>
              </a:spcBef>
              <a:spcAft>
                <a:spcPts val="0"/>
              </a:spcAft>
              <a:buNone/>
            </a:pPr>
            <a:r>
              <a:rPr lang="en-US" sz="1800">
                <a:solidFill>
                  <a:srgbClr val="5F196F"/>
                </a:solidFill>
                <a:latin typeface="Century Gothic"/>
                <a:ea typeface="Century Gothic"/>
                <a:cs typeface="Century Gothic"/>
                <a:sym typeface="Century Gothic"/>
              </a:rPr>
              <a:t>*Associated with the United Nations Department of Global Communications</a:t>
            </a:r>
            <a:endParaRPr sz="1800">
              <a:solidFill>
                <a:srgbClr val="000000"/>
              </a:solidFill>
              <a:latin typeface="Century Gothic"/>
              <a:ea typeface="Century Gothic"/>
              <a:cs typeface="Century Gothic"/>
              <a:sym typeface="Century Gothic"/>
            </a:endParaRPr>
          </a:p>
          <a:p>
            <a:pPr indent="0" lvl="0" marL="0" rtl="0" algn="l">
              <a:lnSpc>
                <a:spcPct val="90000"/>
              </a:lnSpc>
              <a:spcBef>
                <a:spcPts val="800"/>
              </a:spcBef>
              <a:spcAft>
                <a:spcPts val="0"/>
              </a:spcAft>
              <a:buNone/>
            </a:pPr>
            <a:r>
              <a:rPr lang="en-US" sz="1800">
                <a:solidFill>
                  <a:srgbClr val="5F196F"/>
                </a:solidFill>
                <a:latin typeface="Century Gothic"/>
                <a:ea typeface="Century Gothic"/>
                <a:cs typeface="Century Gothic"/>
                <a:sym typeface="Century Gothic"/>
              </a:rPr>
              <a:t>* A UNFCCC Accredited Organization</a:t>
            </a:r>
            <a:endParaRPr sz="1800">
              <a:solidFill>
                <a:srgbClr val="5F196F"/>
              </a:solidFill>
              <a:latin typeface="Century Gothic"/>
              <a:ea typeface="Century Gothic"/>
              <a:cs typeface="Century Gothic"/>
              <a:sym typeface="Century Gothic"/>
            </a:endParaRPr>
          </a:p>
          <a:p>
            <a:pPr indent="0" lvl="0" marL="0" rtl="0" algn="l">
              <a:lnSpc>
                <a:spcPct val="90000"/>
              </a:lnSpc>
              <a:spcBef>
                <a:spcPts val="800"/>
              </a:spcBef>
              <a:spcAft>
                <a:spcPts val="0"/>
              </a:spcAft>
              <a:buNone/>
            </a:pPr>
            <a:r>
              <a:t/>
            </a:r>
            <a:endParaRPr sz="1800">
              <a:solidFill>
                <a:srgbClr val="000000"/>
              </a:solidFill>
              <a:latin typeface="Century Gothic"/>
              <a:ea typeface="Century Gothic"/>
              <a:cs typeface="Century Gothic"/>
              <a:sym typeface="Century Gothic"/>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5" name="Shape 695"/>
        <p:cNvGrpSpPr/>
        <p:nvPr/>
      </p:nvGrpSpPr>
      <p:grpSpPr>
        <a:xfrm>
          <a:off x="0" y="0"/>
          <a:ext cx="0" cy="0"/>
          <a:chOff x="0" y="0"/>
          <a:chExt cx="0" cy="0"/>
        </a:xfrm>
      </p:grpSpPr>
      <p:sp>
        <p:nvSpPr>
          <p:cNvPr id="696" name="Google Shape;696;g8bbfa7c4b1_1_2548"/>
          <p:cNvSpPr txBox="1"/>
          <p:nvPr>
            <p:ph idx="1" type="body"/>
          </p:nvPr>
        </p:nvSpPr>
        <p:spPr>
          <a:xfrm>
            <a:off x="8482153" y="2185664"/>
            <a:ext cx="3533400" cy="3679500"/>
          </a:xfrm>
          <a:prstGeom prst="rect">
            <a:avLst/>
          </a:prstGeom>
          <a:noFill/>
          <a:ln>
            <a:noFill/>
          </a:ln>
        </p:spPr>
        <p:txBody>
          <a:bodyPr anchorCtr="0" anchor="t" bIns="45700" lIns="91425" spcFirstLastPara="1" rIns="91425" wrap="square" tIns="45700">
            <a:noAutofit/>
          </a:bodyPr>
          <a:lstStyle/>
          <a:p>
            <a:pPr indent="0" lvl="0" marL="0" rtl="0" algn="l">
              <a:lnSpc>
                <a:spcPct val="70000"/>
              </a:lnSpc>
              <a:spcBef>
                <a:spcPts val="0"/>
              </a:spcBef>
              <a:spcAft>
                <a:spcPts val="0"/>
              </a:spcAft>
              <a:buClr>
                <a:schemeClr val="dk1"/>
              </a:buClr>
              <a:buSzPts val="2210"/>
              <a:buNone/>
            </a:pPr>
            <a:r>
              <a:rPr b="1" lang="en-US" sz="2210"/>
              <a:t>United Nations Framework Convention on Climate Change (UNFCCC) </a:t>
            </a:r>
            <a:br>
              <a:rPr lang="en-US" sz="1870"/>
            </a:br>
            <a:endParaRPr sz="1870"/>
          </a:p>
          <a:p>
            <a:pPr indent="0" lvl="0" marL="0" rtl="0" algn="l">
              <a:lnSpc>
                <a:spcPct val="70000"/>
              </a:lnSpc>
              <a:spcBef>
                <a:spcPts val="1000"/>
              </a:spcBef>
              <a:spcAft>
                <a:spcPts val="0"/>
              </a:spcAft>
              <a:buClr>
                <a:schemeClr val="dk1"/>
              </a:buClr>
              <a:buSzPts val="1870"/>
              <a:buNone/>
            </a:pPr>
            <a:r>
              <a:rPr lang="en-US" sz="1870"/>
              <a:t>NGOs that are accredited by UNFCCC are able to register and participate in the COP meetings as follow up and implementation of the Paris Agreement. A limited number of civil society organizations have this accreditation and access for participation in the conference. </a:t>
            </a:r>
            <a:endParaRPr/>
          </a:p>
        </p:txBody>
      </p:sp>
      <p:pic>
        <p:nvPicPr>
          <p:cNvPr descr="C2-HD-BTM.png" id="697" name="Google Shape;697;g8bbfa7c4b1_1_2548"/>
          <p:cNvPicPr preferRelativeResize="0"/>
          <p:nvPr/>
        </p:nvPicPr>
        <p:blipFill rotWithShape="1">
          <a:blip r:embed="rId3">
            <a:alphaModFix/>
          </a:blip>
          <a:srcRect b="0" l="0" r="0" t="0"/>
          <a:stretch/>
        </p:blipFill>
        <p:spPr>
          <a:xfrm>
            <a:off x="0" y="6094400"/>
            <a:ext cx="12192000" cy="763600"/>
          </a:xfrm>
          <a:prstGeom prst="rect">
            <a:avLst/>
          </a:prstGeom>
          <a:noFill/>
          <a:ln>
            <a:noFill/>
          </a:ln>
        </p:spPr>
      </p:pic>
      <p:sp>
        <p:nvSpPr>
          <p:cNvPr id="698" name="Google Shape;698;g8bbfa7c4b1_1_2548"/>
          <p:cNvSpPr txBox="1"/>
          <p:nvPr/>
        </p:nvSpPr>
        <p:spPr>
          <a:xfrm>
            <a:off x="561712" y="2208617"/>
            <a:ext cx="3444300" cy="4162500"/>
          </a:xfrm>
          <a:prstGeom prst="rect">
            <a:avLst/>
          </a:prstGeom>
          <a:noFill/>
          <a:ln>
            <a:noFill/>
          </a:ln>
        </p:spPr>
        <p:txBody>
          <a:bodyPr anchorCtr="0" anchor="t" bIns="45700" lIns="91425" spcFirstLastPara="1" rIns="91425" wrap="square" tIns="45700">
            <a:noAutofit/>
          </a:bodyPr>
          <a:lstStyle/>
          <a:p>
            <a:pPr indent="0" lvl="0" marL="0" marR="0" rtl="0" algn="l">
              <a:lnSpc>
                <a:spcPct val="70000"/>
              </a:lnSpc>
              <a:spcBef>
                <a:spcPts val="0"/>
              </a:spcBef>
              <a:spcAft>
                <a:spcPts val="0"/>
              </a:spcAft>
              <a:buClr>
                <a:schemeClr val="dk1"/>
              </a:buClr>
              <a:buSzPts val="2635"/>
              <a:buFont typeface="Arial"/>
              <a:buNone/>
            </a:pPr>
            <a:r>
              <a:rPr b="1" lang="en-US" sz="2635">
                <a:solidFill>
                  <a:schemeClr val="dk1"/>
                </a:solidFill>
                <a:latin typeface="Century Gothic"/>
                <a:ea typeface="Century Gothic"/>
                <a:cs typeface="Century Gothic"/>
                <a:sym typeface="Century Gothic"/>
              </a:rPr>
              <a:t>ECOSOC Special Consultative Status</a:t>
            </a:r>
            <a:endParaRPr/>
          </a:p>
          <a:p>
            <a:pPr indent="0" lvl="0" marL="0" marR="0" rtl="0" algn="l">
              <a:lnSpc>
                <a:spcPct val="70000"/>
              </a:lnSpc>
              <a:spcBef>
                <a:spcPts val="1000"/>
              </a:spcBef>
              <a:spcAft>
                <a:spcPts val="0"/>
              </a:spcAft>
              <a:buClr>
                <a:schemeClr val="dk1"/>
              </a:buClr>
              <a:buSzPts val="1705"/>
              <a:buFont typeface="Arial"/>
              <a:buNone/>
            </a:pPr>
            <a:r>
              <a:t/>
            </a:r>
            <a:endParaRPr sz="1704">
              <a:solidFill>
                <a:schemeClr val="dk1"/>
              </a:solidFill>
              <a:latin typeface="Century Gothic"/>
              <a:ea typeface="Century Gothic"/>
              <a:cs typeface="Century Gothic"/>
              <a:sym typeface="Century Gothic"/>
            </a:endParaRPr>
          </a:p>
          <a:p>
            <a:pPr indent="0" lvl="0" marL="0" marR="0" rtl="0" algn="l">
              <a:lnSpc>
                <a:spcPct val="70000"/>
              </a:lnSpc>
              <a:spcBef>
                <a:spcPts val="1000"/>
              </a:spcBef>
              <a:spcAft>
                <a:spcPts val="0"/>
              </a:spcAft>
              <a:buClr>
                <a:schemeClr val="dk1"/>
              </a:buClr>
              <a:buSzPts val="1937"/>
              <a:buFont typeface="Arial"/>
              <a:buNone/>
            </a:pPr>
            <a:r>
              <a:rPr lang="en-US" sz="1937">
                <a:solidFill>
                  <a:schemeClr val="dk1"/>
                </a:solidFill>
                <a:latin typeface="Century Gothic"/>
                <a:ea typeface="Century Gothic"/>
                <a:cs typeface="Century Gothic"/>
                <a:sym typeface="Century Gothic"/>
              </a:rPr>
              <a:t>Consultative status provides NGOs with access to not only ECOSOC, but also to its many subsidiary bodies, to the various human rights mechanisms of the United Nations, ad-hoc processes on small arms, as well as special events organized by the President of the General Assembly. See News and Events for samples. It is they way in which we give Information to the UN.</a:t>
            </a:r>
            <a:endParaRPr/>
          </a:p>
        </p:txBody>
      </p:sp>
      <p:sp>
        <p:nvSpPr>
          <p:cNvPr id="699" name="Google Shape;699;g8bbfa7c4b1_1_2548"/>
          <p:cNvSpPr txBox="1"/>
          <p:nvPr/>
        </p:nvSpPr>
        <p:spPr>
          <a:xfrm>
            <a:off x="4518669" y="2208618"/>
            <a:ext cx="3486600" cy="4024200"/>
          </a:xfrm>
          <a:prstGeom prst="rect">
            <a:avLst/>
          </a:prstGeom>
          <a:noFill/>
          <a:ln>
            <a:noFill/>
          </a:ln>
        </p:spPr>
        <p:txBody>
          <a:bodyPr anchorCtr="0" anchor="t" bIns="45700" lIns="91425" spcFirstLastPara="1" rIns="91425" wrap="square" tIns="45700">
            <a:noAutofit/>
          </a:bodyPr>
          <a:lstStyle/>
          <a:p>
            <a:pPr indent="0" lvl="0" marL="0" marR="0" rtl="0" algn="l">
              <a:lnSpc>
                <a:spcPct val="70000"/>
              </a:lnSpc>
              <a:spcBef>
                <a:spcPts val="0"/>
              </a:spcBef>
              <a:spcAft>
                <a:spcPts val="0"/>
              </a:spcAft>
              <a:buClr>
                <a:schemeClr val="dk1"/>
              </a:buClr>
              <a:buSzPts val="2380"/>
              <a:buFont typeface="Arial"/>
              <a:buNone/>
            </a:pPr>
            <a:r>
              <a:rPr b="1" lang="en-US" sz="2380">
                <a:solidFill>
                  <a:schemeClr val="dk1"/>
                </a:solidFill>
                <a:latin typeface="Century Gothic"/>
                <a:ea typeface="Century Gothic"/>
                <a:cs typeface="Century Gothic"/>
                <a:sym typeface="Century Gothic"/>
              </a:rPr>
              <a:t>Department of Global Communications Accreditation </a:t>
            </a:r>
            <a:endParaRPr/>
          </a:p>
          <a:p>
            <a:pPr indent="0" lvl="0" marL="0" marR="0" rtl="0" algn="l">
              <a:lnSpc>
                <a:spcPct val="70000"/>
              </a:lnSpc>
              <a:spcBef>
                <a:spcPts val="1000"/>
              </a:spcBef>
              <a:spcAft>
                <a:spcPts val="0"/>
              </a:spcAft>
              <a:buClr>
                <a:schemeClr val="dk1"/>
              </a:buClr>
              <a:buSzPts val="1870"/>
              <a:buFont typeface="Arial"/>
              <a:buNone/>
            </a:pPr>
            <a:r>
              <a:t/>
            </a:r>
            <a:endParaRPr sz="1870">
              <a:solidFill>
                <a:schemeClr val="dk1"/>
              </a:solidFill>
              <a:latin typeface="Century Gothic"/>
              <a:ea typeface="Century Gothic"/>
              <a:cs typeface="Century Gothic"/>
              <a:sym typeface="Century Gothic"/>
            </a:endParaRPr>
          </a:p>
          <a:p>
            <a:pPr indent="0" lvl="0" marL="0" marR="0" rtl="0" algn="l">
              <a:lnSpc>
                <a:spcPct val="70000"/>
              </a:lnSpc>
              <a:spcBef>
                <a:spcPts val="1000"/>
              </a:spcBef>
              <a:spcAft>
                <a:spcPts val="0"/>
              </a:spcAft>
              <a:buClr>
                <a:schemeClr val="dk1"/>
              </a:buClr>
              <a:buSzPts val="1870"/>
              <a:buFont typeface="Arial"/>
              <a:buNone/>
            </a:pPr>
            <a:r>
              <a:rPr lang="en-US" sz="1870">
                <a:solidFill>
                  <a:schemeClr val="dk1"/>
                </a:solidFill>
                <a:latin typeface="Century Gothic"/>
                <a:ea typeface="Century Gothic"/>
                <a:cs typeface="Century Gothic"/>
                <a:sym typeface="Century Gothic"/>
              </a:rPr>
              <a:t>The accreditation signifies our relationship with the DGC. This mandate is to develop partnerships with civil society around the world to enhance their interaction with and understanding of the work of the Organization. The provide us with resources and information on the UN that we share with our grassroots.</a:t>
            </a:r>
            <a:endParaRPr/>
          </a:p>
        </p:txBody>
      </p:sp>
      <p:cxnSp>
        <p:nvCxnSpPr>
          <p:cNvPr id="700" name="Google Shape;700;g8bbfa7c4b1_1_2548"/>
          <p:cNvCxnSpPr/>
          <p:nvPr/>
        </p:nvCxnSpPr>
        <p:spPr>
          <a:xfrm>
            <a:off x="4193177" y="2208618"/>
            <a:ext cx="0" cy="4649400"/>
          </a:xfrm>
          <a:prstGeom prst="straightConnector1">
            <a:avLst/>
          </a:prstGeom>
          <a:noFill/>
          <a:ln cap="flat" cmpd="sng" w="19050">
            <a:solidFill>
              <a:schemeClr val="accent1"/>
            </a:solidFill>
            <a:prstDash val="solid"/>
            <a:round/>
            <a:headEnd len="sm" w="sm" type="none"/>
            <a:tailEnd len="sm" w="sm" type="none"/>
          </a:ln>
        </p:spPr>
      </p:cxnSp>
      <p:cxnSp>
        <p:nvCxnSpPr>
          <p:cNvPr id="701" name="Google Shape;701;g8bbfa7c4b1_1_2548"/>
          <p:cNvCxnSpPr/>
          <p:nvPr/>
        </p:nvCxnSpPr>
        <p:spPr>
          <a:xfrm>
            <a:off x="8225245" y="2197732"/>
            <a:ext cx="0" cy="4173300"/>
          </a:xfrm>
          <a:prstGeom prst="straightConnector1">
            <a:avLst/>
          </a:prstGeom>
          <a:noFill/>
          <a:ln cap="flat" cmpd="sng" w="19050">
            <a:solidFill>
              <a:schemeClr val="accent1"/>
            </a:solidFill>
            <a:prstDash val="solid"/>
            <a:round/>
            <a:headEnd len="sm" w="sm" type="none"/>
            <a:tailEnd len="sm" w="sm" type="none"/>
          </a:ln>
        </p:spPr>
      </p:cxnSp>
      <p:sp>
        <p:nvSpPr>
          <p:cNvPr id="702" name="Google Shape;702;g8bbfa7c4b1_1_2548"/>
          <p:cNvSpPr txBox="1"/>
          <p:nvPr/>
        </p:nvSpPr>
        <p:spPr>
          <a:xfrm>
            <a:off x="4515394" y="473739"/>
            <a:ext cx="7500300" cy="1243200"/>
          </a:xfrm>
          <a:prstGeom prst="rect">
            <a:avLst/>
          </a:prstGeom>
          <a:noFill/>
          <a:ln>
            <a:noFill/>
          </a:ln>
        </p:spPr>
        <p:txBody>
          <a:bodyPr anchorCtr="0" anchor="ctr" bIns="0" lIns="0" spcFirstLastPara="1" rIns="0" wrap="square" tIns="12050">
            <a:noAutofit/>
          </a:bodyPr>
          <a:lstStyle/>
          <a:p>
            <a:pPr indent="0" lvl="0" marL="0" marR="5080" rtl="0" algn="r">
              <a:lnSpc>
                <a:spcPct val="107954"/>
              </a:lnSpc>
              <a:spcBef>
                <a:spcPts val="0"/>
              </a:spcBef>
              <a:spcAft>
                <a:spcPts val="0"/>
              </a:spcAft>
              <a:buClr>
                <a:srgbClr val="2264C8"/>
              </a:buClr>
              <a:buSzPts val="4400"/>
              <a:buFont typeface="Century Gothic"/>
              <a:buNone/>
            </a:pPr>
            <a:r>
              <a:rPr b="1" lang="en-US" sz="4400" cap="none">
                <a:solidFill>
                  <a:srgbClr val="2264C8"/>
                </a:solidFill>
                <a:latin typeface="Century Gothic"/>
                <a:ea typeface="Century Gothic"/>
                <a:cs typeface="Century Gothic"/>
                <a:sym typeface="Century Gothic"/>
              </a:rPr>
              <a:t>UNANIMA INTERNATIONAL’S ACCREDITATIONS </a:t>
            </a:r>
            <a:endParaRPr b="1" sz="4400" cap="none">
              <a:solidFill>
                <a:srgbClr val="2264C8"/>
              </a:solidFill>
              <a:latin typeface="Century Gothic"/>
              <a:ea typeface="Century Gothic"/>
              <a:cs typeface="Century Gothic"/>
              <a:sym typeface="Century Gothic"/>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7" name="Shape 707"/>
        <p:cNvGrpSpPr/>
        <p:nvPr/>
      </p:nvGrpSpPr>
      <p:grpSpPr>
        <a:xfrm>
          <a:off x="0" y="0"/>
          <a:ext cx="0" cy="0"/>
          <a:chOff x="0" y="0"/>
          <a:chExt cx="0" cy="0"/>
        </a:xfrm>
      </p:grpSpPr>
      <p:sp>
        <p:nvSpPr>
          <p:cNvPr id="708" name="Google Shape;708;p41"/>
          <p:cNvSpPr txBox="1"/>
          <p:nvPr>
            <p:ph idx="1" type="body"/>
          </p:nvPr>
        </p:nvSpPr>
        <p:spPr>
          <a:xfrm>
            <a:off x="8482153" y="2185664"/>
            <a:ext cx="3533498" cy="3679559"/>
          </a:xfrm>
          <a:prstGeom prst="rect">
            <a:avLst/>
          </a:prstGeom>
          <a:noFill/>
          <a:ln>
            <a:noFill/>
          </a:ln>
        </p:spPr>
        <p:txBody>
          <a:bodyPr anchorCtr="0" anchor="t" bIns="45700" lIns="91425" spcFirstLastPara="1" rIns="91425" wrap="square" tIns="45700">
            <a:normAutofit/>
          </a:bodyPr>
          <a:lstStyle/>
          <a:p>
            <a:pPr indent="0" lvl="0" marL="0" rtl="0" algn="l">
              <a:lnSpc>
                <a:spcPct val="70000"/>
              </a:lnSpc>
              <a:spcBef>
                <a:spcPts val="0"/>
              </a:spcBef>
              <a:spcAft>
                <a:spcPts val="0"/>
              </a:spcAft>
              <a:buClr>
                <a:schemeClr val="dk1"/>
              </a:buClr>
              <a:buSzPts val="2015"/>
              <a:buNone/>
            </a:pPr>
            <a:r>
              <a:rPr b="1" lang="en-US" sz="2015"/>
              <a:t>Convención Marco de las Naciones Unidas sobre el Cambio Climático (CMNUCC)</a:t>
            </a:r>
            <a:br>
              <a:rPr lang="en-US" sz="1704"/>
            </a:br>
            <a:endParaRPr sz="1704"/>
          </a:p>
          <a:p>
            <a:pPr indent="0" lvl="0" marL="0" rtl="0" algn="l">
              <a:lnSpc>
                <a:spcPct val="70000"/>
              </a:lnSpc>
              <a:spcBef>
                <a:spcPts val="1000"/>
              </a:spcBef>
              <a:spcAft>
                <a:spcPts val="0"/>
              </a:spcAft>
              <a:buClr>
                <a:schemeClr val="dk1"/>
              </a:buClr>
              <a:buSzPts val="1782"/>
              <a:buNone/>
            </a:pPr>
            <a:r>
              <a:rPr lang="en-US" sz="1782"/>
              <a:t>Las ONG acreditadas por la CMNUCC pueden registrarse y participar en las reuniones de la COP como seguimiento y aplicación del Acuerdo de París. Un número limitado de organizaciones de la sociedad civil tienen esta acreditación y acceso para participar en la conferencia.</a:t>
            </a:r>
            <a:endParaRPr sz="1782"/>
          </a:p>
        </p:txBody>
      </p:sp>
      <p:pic>
        <p:nvPicPr>
          <p:cNvPr descr="C2-HD-BTM.png" id="709" name="Google Shape;709;p41"/>
          <p:cNvPicPr preferRelativeResize="0"/>
          <p:nvPr/>
        </p:nvPicPr>
        <p:blipFill rotWithShape="1">
          <a:blip r:embed="rId3">
            <a:alphaModFix/>
          </a:blip>
          <a:srcRect b="0" l="0" r="0" t="0"/>
          <a:stretch/>
        </p:blipFill>
        <p:spPr>
          <a:xfrm>
            <a:off x="0" y="6094400"/>
            <a:ext cx="12192000" cy="763600"/>
          </a:xfrm>
          <a:prstGeom prst="rect">
            <a:avLst/>
          </a:prstGeom>
          <a:noFill/>
          <a:ln>
            <a:noFill/>
          </a:ln>
        </p:spPr>
      </p:pic>
      <p:sp>
        <p:nvSpPr>
          <p:cNvPr id="710" name="Google Shape;710;p41"/>
          <p:cNvSpPr txBox="1"/>
          <p:nvPr/>
        </p:nvSpPr>
        <p:spPr>
          <a:xfrm>
            <a:off x="561712" y="2208617"/>
            <a:ext cx="3444232" cy="4162468"/>
          </a:xfrm>
          <a:prstGeom prst="rect">
            <a:avLst/>
          </a:prstGeom>
          <a:noFill/>
          <a:ln>
            <a:noFill/>
          </a:ln>
        </p:spPr>
        <p:txBody>
          <a:bodyPr anchorCtr="0" anchor="t" bIns="45700" lIns="91425" spcFirstLastPara="1" rIns="91425" wrap="square" tIns="45700">
            <a:normAutofit/>
          </a:bodyPr>
          <a:lstStyle/>
          <a:p>
            <a:pPr indent="0" lvl="0" marL="0" marR="0" rtl="0" algn="l">
              <a:lnSpc>
                <a:spcPct val="70000"/>
              </a:lnSpc>
              <a:spcBef>
                <a:spcPts val="0"/>
              </a:spcBef>
              <a:spcAft>
                <a:spcPts val="0"/>
              </a:spcAft>
              <a:buClr>
                <a:schemeClr val="dk1"/>
              </a:buClr>
              <a:buSzPts val="2125"/>
              <a:buFont typeface="Arial"/>
              <a:buNone/>
            </a:pPr>
            <a:r>
              <a:rPr b="1" lang="en-US" sz="2125">
                <a:solidFill>
                  <a:schemeClr val="dk1"/>
                </a:solidFill>
                <a:latin typeface="Century Gothic"/>
                <a:ea typeface="Century Gothic"/>
                <a:cs typeface="Century Gothic"/>
                <a:sym typeface="Century Gothic"/>
              </a:rPr>
              <a:t>ECOSOC Especial Status</a:t>
            </a:r>
            <a:endParaRPr/>
          </a:p>
          <a:p>
            <a:pPr indent="0" lvl="0" marL="0" marR="0" rtl="0" algn="l">
              <a:lnSpc>
                <a:spcPct val="70000"/>
              </a:lnSpc>
              <a:spcBef>
                <a:spcPts val="1000"/>
              </a:spcBef>
              <a:spcAft>
                <a:spcPts val="0"/>
              </a:spcAft>
              <a:buClr>
                <a:schemeClr val="dk1"/>
              </a:buClr>
              <a:buSzPts val="2125"/>
              <a:buFont typeface="Arial"/>
              <a:buNone/>
            </a:pPr>
            <a:r>
              <a:rPr b="1" lang="en-US" sz="2125">
                <a:solidFill>
                  <a:schemeClr val="dk1"/>
                </a:solidFill>
                <a:latin typeface="Century Gothic"/>
                <a:ea typeface="Century Gothic"/>
                <a:cs typeface="Century Gothic"/>
                <a:sym typeface="Century Gothic"/>
              </a:rPr>
              <a:t>Consultativo</a:t>
            </a:r>
            <a:endParaRPr sz="1375">
              <a:solidFill>
                <a:schemeClr val="dk1"/>
              </a:solidFill>
              <a:latin typeface="Century Gothic"/>
              <a:ea typeface="Century Gothic"/>
              <a:cs typeface="Century Gothic"/>
              <a:sym typeface="Century Gothic"/>
            </a:endParaRPr>
          </a:p>
          <a:p>
            <a:pPr indent="0" lvl="0" marL="0" marR="0" rtl="0" algn="l">
              <a:lnSpc>
                <a:spcPct val="70000"/>
              </a:lnSpc>
              <a:spcBef>
                <a:spcPts val="1000"/>
              </a:spcBef>
              <a:spcAft>
                <a:spcPts val="0"/>
              </a:spcAft>
              <a:buClr>
                <a:schemeClr val="dk1"/>
              </a:buClr>
              <a:buSzPts val="1812"/>
              <a:buFont typeface="Arial"/>
              <a:buNone/>
            </a:pPr>
            <a:r>
              <a:rPr lang="en-US" sz="1812">
                <a:solidFill>
                  <a:schemeClr val="dk1"/>
                </a:solidFill>
                <a:latin typeface="Century Gothic"/>
                <a:ea typeface="Century Gothic"/>
                <a:cs typeface="Century Gothic"/>
                <a:sym typeface="Century Gothic"/>
              </a:rPr>
              <a:t>La condición consultiva proporciona a las ONG acceso no sólo al ECOSOC, sino también a sus numerosos órganos subsidiarios, a los diversos mecanismos de derechos humanos de las Naciones Unidas, a los procesos ad hoc sobre armas pequeñas, así como a los eventos especiales organizados por el Presidente de la Asamblea General. Consulte Noticias y eventos para ver ejemplos. Es la forma en que damos Información a la ONU.</a:t>
            </a:r>
            <a:endParaRPr sz="1812">
              <a:solidFill>
                <a:schemeClr val="dk1"/>
              </a:solidFill>
              <a:latin typeface="Century Gothic"/>
              <a:ea typeface="Century Gothic"/>
              <a:cs typeface="Century Gothic"/>
              <a:sym typeface="Century Gothic"/>
            </a:endParaRPr>
          </a:p>
        </p:txBody>
      </p:sp>
      <p:sp>
        <p:nvSpPr>
          <p:cNvPr id="711" name="Google Shape;711;p41"/>
          <p:cNvSpPr txBox="1"/>
          <p:nvPr/>
        </p:nvSpPr>
        <p:spPr>
          <a:xfrm>
            <a:off x="4518669" y="2208618"/>
            <a:ext cx="3486686" cy="4024125"/>
          </a:xfrm>
          <a:prstGeom prst="rect">
            <a:avLst/>
          </a:prstGeom>
          <a:noFill/>
          <a:ln>
            <a:noFill/>
          </a:ln>
        </p:spPr>
        <p:txBody>
          <a:bodyPr anchorCtr="0" anchor="t" bIns="45700" lIns="91425" spcFirstLastPara="1" rIns="91425" wrap="square" tIns="45700">
            <a:normAutofit/>
          </a:bodyPr>
          <a:lstStyle/>
          <a:p>
            <a:pPr indent="0" lvl="0" marL="0" marR="0" rtl="0" algn="l">
              <a:lnSpc>
                <a:spcPct val="70000"/>
              </a:lnSpc>
              <a:spcBef>
                <a:spcPts val="0"/>
              </a:spcBef>
              <a:spcAft>
                <a:spcPts val="0"/>
              </a:spcAft>
              <a:buClr>
                <a:schemeClr val="dk1"/>
              </a:buClr>
              <a:buSzPts val="2170"/>
              <a:buFont typeface="Arial"/>
              <a:buNone/>
            </a:pPr>
            <a:r>
              <a:rPr b="1" lang="en-US" sz="2170">
                <a:solidFill>
                  <a:schemeClr val="dk1"/>
                </a:solidFill>
                <a:latin typeface="Century Gothic"/>
                <a:ea typeface="Century Gothic"/>
                <a:cs typeface="Century Gothic"/>
                <a:sym typeface="Century Gothic"/>
              </a:rPr>
              <a:t>Departamento de Acreditación de Comunicaciones Globales</a:t>
            </a:r>
            <a:endParaRPr sz="1704">
              <a:solidFill>
                <a:schemeClr val="dk1"/>
              </a:solidFill>
              <a:latin typeface="Century Gothic"/>
              <a:ea typeface="Century Gothic"/>
              <a:cs typeface="Century Gothic"/>
              <a:sym typeface="Century Gothic"/>
            </a:endParaRPr>
          </a:p>
          <a:p>
            <a:pPr indent="0" lvl="0" marL="0" marR="0" rtl="0" algn="l">
              <a:lnSpc>
                <a:spcPct val="70000"/>
              </a:lnSpc>
              <a:spcBef>
                <a:spcPts val="1000"/>
              </a:spcBef>
              <a:spcAft>
                <a:spcPts val="0"/>
              </a:spcAft>
              <a:buClr>
                <a:schemeClr val="dk1"/>
              </a:buClr>
              <a:buSzPts val="1782"/>
              <a:buFont typeface="Arial"/>
              <a:buNone/>
            </a:pPr>
            <a:r>
              <a:rPr lang="en-US" sz="1782">
                <a:solidFill>
                  <a:schemeClr val="dk1"/>
                </a:solidFill>
                <a:latin typeface="Century Gothic"/>
                <a:ea typeface="Century Gothic"/>
                <a:cs typeface="Century Gothic"/>
                <a:sym typeface="Century Gothic"/>
              </a:rPr>
              <a:t>La acreditación significa nuestra relación con el DGC. Este mandato consiste en establecer asociaciones con la sociedad civil de todo el mundo para mejorar su interacción y comprensión de la labor de la Organización. Proporcionarnos recursos e información sobre las Naciones Unidas que compartimos con nuestras bases.</a:t>
            </a:r>
            <a:endParaRPr sz="1782">
              <a:solidFill>
                <a:schemeClr val="dk1"/>
              </a:solidFill>
              <a:latin typeface="Century Gothic"/>
              <a:ea typeface="Century Gothic"/>
              <a:cs typeface="Century Gothic"/>
              <a:sym typeface="Century Gothic"/>
            </a:endParaRPr>
          </a:p>
        </p:txBody>
      </p:sp>
      <p:cxnSp>
        <p:nvCxnSpPr>
          <p:cNvPr id="712" name="Google Shape;712;p41"/>
          <p:cNvCxnSpPr/>
          <p:nvPr/>
        </p:nvCxnSpPr>
        <p:spPr>
          <a:xfrm>
            <a:off x="4193177" y="2208618"/>
            <a:ext cx="0" cy="4649382"/>
          </a:xfrm>
          <a:prstGeom prst="straightConnector1">
            <a:avLst/>
          </a:prstGeom>
          <a:noFill/>
          <a:ln cap="flat" cmpd="sng" w="19050">
            <a:solidFill>
              <a:schemeClr val="accent1"/>
            </a:solidFill>
            <a:prstDash val="solid"/>
            <a:round/>
            <a:headEnd len="sm" w="sm" type="none"/>
            <a:tailEnd len="sm" w="sm" type="none"/>
          </a:ln>
        </p:spPr>
      </p:cxnSp>
      <p:cxnSp>
        <p:nvCxnSpPr>
          <p:cNvPr id="713" name="Google Shape;713;p41"/>
          <p:cNvCxnSpPr/>
          <p:nvPr/>
        </p:nvCxnSpPr>
        <p:spPr>
          <a:xfrm>
            <a:off x="8225245" y="2197732"/>
            <a:ext cx="0" cy="4173353"/>
          </a:xfrm>
          <a:prstGeom prst="straightConnector1">
            <a:avLst/>
          </a:prstGeom>
          <a:noFill/>
          <a:ln cap="flat" cmpd="sng" w="19050">
            <a:solidFill>
              <a:schemeClr val="accent1"/>
            </a:solidFill>
            <a:prstDash val="solid"/>
            <a:round/>
            <a:headEnd len="sm" w="sm" type="none"/>
            <a:tailEnd len="sm" w="sm" type="none"/>
          </a:ln>
        </p:spPr>
      </p:cxnSp>
      <p:sp>
        <p:nvSpPr>
          <p:cNvPr id="714" name="Google Shape;714;p41"/>
          <p:cNvSpPr txBox="1"/>
          <p:nvPr/>
        </p:nvSpPr>
        <p:spPr>
          <a:xfrm>
            <a:off x="1622323" y="370051"/>
            <a:ext cx="10043651" cy="1256113"/>
          </a:xfrm>
          <a:prstGeom prst="rect">
            <a:avLst/>
          </a:prstGeom>
          <a:noFill/>
          <a:ln>
            <a:noFill/>
          </a:ln>
        </p:spPr>
        <p:txBody>
          <a:bodyPr anchorCtr="0" anchor="ctr" bIns="0" lIns="0" spcFirstLastPara="1" rIns="0" wrap="square" tIns="12050">
            <a:spAutoFit/>
          </a:bodyPr>
          <a:lstStyle/>
          <a:p>
            <a:pPr indent="0" lvl="0" marL="0" marR="5080" rtl="0" algn="r">
              <a:lnSpc>
                <a:spcPct val="107954"/>
              </a:lnSpc>
              <a:spcBef>
                <a:spcPts val="0"/>
              </a:spcBef>
              <a:spcAft>
                <a:spcPts val="0"/>
              </a:spcAft>
              <a:buClr>
                <a:srgbClr val="2264C8"/>
              </a:buClr>
              <a:buSzPts val="4400"/>
              <a:buFont typeface="Century Gothic"/>
              <a:buNone/>
            </a:pPr>
            <a:r>
              <a:rPr b="1" lang="en-US" sz="4400" cap="none">
                <a:solidFill>
                  <a:srgbClr val="2264C8"/>
                </a:solidFill>
                <a:latin typeface="Century Gothic"/>
                <a:ea typeface="Century Gothic"/>
                <a:cs typeface="Century Gothic"/>
                <a:sym typeface="Century Gothic"/>
              </a:rPr>
              <a:t>UNANIMA INTERNATIONAL-</a:t>
            </a:r>
            <a:endParaRPr/>
          </a:p>
          <a:p>
            <a:pPr indent="0" lvl="0" marL="0" marR="5080" rtl="0" algn="r">
              <a:lnSpc>
                <a:spcPct val="107954"/>
              </a:lnSpc>
              <a:spcBef>
                <a:spcPts val="95"/>
              </a:spcBef>
              <a:spcAft>
                <a:spcPts val="0"/>
              </a:spcAft>
              <a:buClr>
                <a:srgbClr val="2264C8"/>
              </a:buClr>
              <a:buSzPts val="4400"/>
              <a:buFont typeface="Century Gothic"/>
              <a:buNone/>
            </a:pPr>
            <a:r>
              <a:rPr b="1" lang="en-US" sz="4400" cap="none">
                <a:solidFill>
                  <a:srgbClr val="2264C8"/>
                </a:solidFill>
                <a:latin typeface="Century Gothic"/>
                <a:ea typeface="Century Gothic"/>
                <a:cs typeface="Century Gothic"/>
                <a:sym typeface="Century Gothic"/>
              </a:rPr>
              <a:t>ACREDITACIONES </a:t>
            </a:r>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8" name="Shape 718"/>
        <p:cNvGrpSpPr/>
        <p:nvPr/>
      </p:nvGrpSpPr>
      <p:grpSpPr>
        <a:xfrm>
          <a:off x="0" y="0"/>
          <a:ext cx="0" cy="0"/>
          <a:chOff x="0" y="0"/>
          <a:chExt cx="0" cy="0"/>
        </a:xfrm>
      </p:grpSpPr>
      <p:sp>
        <p:nvSpPr>
          <p:cNvPr id="719" name="Google Shape;719;p42"/>
          <p:cNvSpPr txBox="1"/>
          <p:nvPr>
            <p:ph type="title"/>
          </p:nvPr>
        </p:nvSpPr>
        <p:spPr>
          <a:xfrm>
            <a:off x="2932800" y="0"/>
            <a:ext cx="9168300" cy="2059800"/>
          </a:xfrm>
          <a:prstGeom prst="rect">
            <a:avLst/>
          </a:prstGeom>
          <a:noFill/>
          <a:ln>
            <a:noFill/>
          </a:ln>
        </p:spPr>
        <p:txBody>
          <a:bodyPr anchorCtr="0" anchor="ctr" bIns="0" lIns="0" spcFirstLastPara="1" rIns="0" wrap="square" tIns="12050">
            <a:spAutoFit/>
          </a:bodyPr>
          <a:lstStyle/>
          <a:p>
            <a:pPr indent="0" lvl="0" marL="0" marR="5080" rtl="0" algn="r">
              <a:lnSpc>
                <a:spcPct val="107954"/>
              </a:lnSpc>
              <a:spcBef>
                <a:spcPts val="0"/>
              </a:spcBef>
              <a:spcAft>
                <a:spcPts val="0"/>
              </a:spcAft>
              <a:buClr>
                <a:srgbClr val="2264C8"/>
              </a:buClr>
              <a:buSzPts val="4400"/>
              <a:buFont typeface="Century Gothic"/>
              <a:buNone/>
            </a:pPr>
            <a:r>
              <a:rPr b="1" lang="en-US" sz="3700">
                <a:solidFill>
                  <a:srgbClr val="2264C8"/>
                </a:solidFill>
              </a:rPr>
              <a:t>WHAT DOES IT MEAN TO BE ACCREDITED?</a:t>
            </a:r>
            <a:endParaRPr b="1" sz="3700">
              <a:solidFill>
                <a:srgbClr val="2264C8"/>
              </a:solidFill>
            </a:endParaRPr>
          </a:p>
          <a:p>
            <a:pPr indent="0" lvl="0" marL="0" marR="5080" rtl="0" algn="r">
              <a:lnSpc>
                <a:spcPct val="107954"/>
              </a:lnSpc>
              <a:spcBef>
                <a:spcPts val="0"/>
              </a:spcBef>
              <a:spcAft>
                <a:spcPts val="0"/>
              </a:spcAft>
              <a:buClr>
                <a:srgbClr val="2264C8"/>
              </a:buClr>
              <a:buSzPts val="4400"/>
              <a:buFont typeface="Century Gothic"/>
              <a:buNone/>
            </a:pPr>
            <a:r>
              <a:rPr b="1" lang="en-US" sz="3700">
                <a:solidFill>
                  <a:schemeClr val="accent6"/>
                </a:solidFill>
              </a:rPr>
              <a:t>¿QUÉ SIGNIFICA ESTAR ACREDITADO?</a:t>
            </a:r>
            <a:endParaRPr b="1" sz="3700">
              <a:solidFill>
                <a:schemeClr val="accent6"/>
              </a:solidFill>
            </a:endParaRPr>
          </a:p>
        </p:txBody>
      </p:sp>
      <p:sp>
        <p:nvSpPr>
          <p:cNvPr id="720" name="Google Shape;720;p42"/>
          <p:cNvSpPr txBox="1"/>
          <p:nvPr>
            <p:ph idx="1" type="body"/>
          </p:nvPr>
        </p:nvSpPr>
        <p:spPr>
          <a:xfrm>
            <a:off x="6095902" y="1591475"/>
            <a:ext cx="5892000" cy="4569900"/>
          </a:xfrm>
          <a:prstGeom prst="rect">
            <a:avLst/>
          </a:prstGeom>
          <a:noFill/>
          <a:ln>
            <a:noFill/>
          </a:ln>
        </p:spPr>
        <p:txBody>
          <a:bodyPr anchorCtr="0" anchor="t" bIns="0" lIns="0" spcFirstLastPara="1" rIns="0" wrap="square" tIns="12050">
            <a:spAutoFit/>
          </a:bodyPr>
          <a:lstStyle/>
          <a:p>
            <a:pPr indent="0" lvl="0" marL="0" marR="146050" rtl="0" algn="l">
              <a:lnSpc>
                <a:spcPct val="100000"/>
              </a:lnSpc>
              <a:spcBef>
                <a:spcPts val="0"/>
              </a:spcBef>
              <a:spcAft>
                <a:spcPts val="0"/>
              </a:spcAft>
              <a:buClr>
                <a:schemeClr val="dk1"/>
              </a:buClr>
              <a:buSzPts val="2200"/>
              <a:buNone/>
            </a:pPr>
            <a:r>
              <a:rPr lang="en-US" sz="1800">
                <a:solidFill>
                  <a:schemeClr val="accent3"/>
                </a:solidFill>
              </a:rPr>
              <a:t>La acreditación permite a las ONG participar en los                                          procedimientos de las Naciones Unidas:</a:t>
            </a:r>
            <a:endParaRPr sz="1800">
              <a:solidFill>
                <a:schemeClr val="accent3"/>
              </a:solidFill>
            </a:endParaRPr>
          </a:p>
          <a:p>
            <a:pPr indent="-215900" lvl="1" marL="685800" marR="146050" rtl="0" algn="l">
              <a:lnSpc>
                <a:spcPct val="100000"/>
              </a:lnSpc>
              <a:spcBef>
                <a:spcPts val="95"/>
              </a:spcBef>
              <a:spcAft>
                <a:spcPts val="0"/>
              </a:spcAft>
              <a:buClr>
                <a:schemeClr val="accent3"/>
              </a:buClr>
              <a:buSzPts val="1800"/>
              <a:buFont typeface="Courier New"/>
              <a:buChar char="o"/>
            </a:pPr>
            <a:r>
              <a:rPr lang="en-US" sz="1800">
                <a:solidFill>
                  <a:schemeClr val="accent3"/>
                </a:solidFill>
              </a:rPr>
              <a:t>Testimonio Oral</a:t>
            </a:r>
            <a:endParaRPr sz="1800">
              <a:solidFill>
                <a:schemeClr val="accent3"/>
              </a:solidFill>
            </a:endParaRPr>
          </a:p>
          <a:p>
            <a:pPr indent="-265430" lvl="0" marL="765175" rtl="0" algn="l">
              <a:lnSpc>
                <a:spcPct val="100000"/>
              </a:lnSpc>
              <a:spcBef>
                <a:spcPts val="1000"/>
              </a:spcBef>
              <a:spcAft>
                <a:spcPts val="0"/>
              </a:spcAft>
              <a:buClr>
                <a:schemeClr val="accent3"/>
              </a:buClr>
              <a:buSzPts val="1800"/>
              <a:buFont typeface="Courier New"/>
              <a:buChar char="o"/>
            </a:pPr>
            <a:r>
              <a:rPr lang="en-US" sz="1800">
                <a:solidFill>
                  <a:schemeClr val="accent3"/>
                </a:solidFill>
              </a:rPr>
              <a:t>Testimonio escrito</a:t>
            </a:r>
            <a:endParaRPr sz="1800">
              <a:solidFill>
                <a:schemeClr val="accent3"/>
              </a:solidFill>
            </a:endParaRPr>
          </a:p>
          <a:p>
            <a:pPr indent="-265430" lvl="0" marL="765175" rtl="0" algn="l">
              <a:lnSpc>
                <a:spcPct val="100000"/>
              </a:lnSpc>
              <a:spcBef>
                <a:spcPts val="5"/>
              </a:spcBef>
              <a:spcAft>
                <a:spcPts val="0"/>
              </a:spcAft>
              <a:buClr>
                <a:schemeClr val="accent3"/>
              </a:buClr>
              <a:buSzPts val="1800"/>
              <a:buFont typeface="Courier New"/>
              <a:buChar char="o"/>
            </a:pPr>
            <a:r>
              <a:rPr lang="en-US" sz="1800">
                <a:solidFill>
                  <a:schemeClr val="accent3"/>
                </a:solidFill>
              </a:rPr>
              <a:t>Eventos informativos dentro y cerca de la ONU </a:t>
            </a:r>
            <a:endParaRPr sz="1800">
              <a:solidFill>
                <a:schemeClr val="accent3"/>
              </a:solidFill>
            </a:endParaRPr>
          </a:p>
          <a:p>
            <a:pPr indent="-265430" lvl="0" marL="765175" rtl="0" algn="l">
              <a:lnSpc>
                <a:spcPct val="100000"/>
              </a:lnSpc>
              <a:spcBef>
                <a:spcPts val="5"/>
              </a:spcBef>
              <a:spcAft>
                <a:spcPts val="0"/>
              </a:spcAft>
              <a:buClr>
                <a:schemeClr val="accent3"/>
              </a:buClr>
              <a:buSzPts val="1800"/>
              <a:buFont typeface="Courier New"/>
              <a:buChar char="o"/>
            </a:pPr>
            <a:r>
              <a:rPr lang="en-US" sz="1800">
                <a:solidFill>
                  <a:schemeClr val="accent3"/>
                </a:solidFill>
              </a:rPr>
              <a:t>Reunión con diplomáticos </a:t>
            </a:r>
            <a:endParaRPr sz="1800">
              <a:solidFill>
                <a:schemeClr val="accent3"/>
              </a:solidFill>
            </a:endParaRPr>
          </a:p>
          <a:p>
            <a:pPr indent="-265430" lvl="0" marL="765175" rtl="0" algn="l">
              <a:lnSpc>
                <a:spcPct val="100000"/>
              </a:lnSpc>
              <a:spcBef>
                <a:spcPts val="5"/>
              </a:spcBef>
              <a:spcAft>
                <a:spcPts val="0"/>
              </a:spcAft>
              <a:buClr>
                <a:schemeClr val="accent3"/>
              </a:buClr>
              <a:buSzPts val="1800"/>
              <a:buFont typeface="Courier New"/>
              <a:buChar char="o"/>
            </a:pPr>
            <a:r>
              <a:rPr lang="en-US" sz="1800">
                <a:solidFill>
                  <a:schemeClr val="accent3"/>
                </a:solidFill>
              </a:rPr>
              <a:t>Asistir a conferencias de la ONU</a:t>
            </a:r>
            <a:endParaRPr sz="1800">
              <a:solidFill>
                <a:schemeClr val="accent3"/>
              </a:solidFill>
            </a:endParaRPr>
          </a:p>
          <a:p>
            <a:pPr indent="-265430" lvl="0" marL="765175" rtl="0" algn="l">
              <a:lnSpc>
                <a:spcPct val="100000"/>
              </a:lnSpc>
              <a:spcBef>
                <a:spcPts val="1000"/>
              </a:spcBef>
              <a:spcAft>
                <a:spcPts val="0"/>
              </a:spcAft>
              <a:buClr>
                <a:schemeClr val="accent3"/>
              </a:buClr>
              <a:buSzPts val="1800"/>
              <a:buFont typeface="Courier New"/>
              <a:buChar char="o"/>
            </a:pPr>
            <a:r>
              <a:rPr lang="en-US" sz="1800">
                <a:solidFill>
                  <a:schemeClr val="accent3"/>
                </a:solidFill>
              </a:rPr>
              <a:t>Formular recomendaciones formales o informales sobre nuevas declaraciones y resoluciones de las Naciones Unidas a medida que se negocian </a:t>
            </a:r>
            <a:endParaRPr sz="1800">
              <a:solidFill>
                <a:schemeClr val="accent3"/>
              </a:solidFill>
            </a:endParaRPr>
          </a:p>
          <a:p>
            <a:pPr indent="-265430" lvl="0" marL="765175" rtl="0" algn="l">
              <a:lnSpc>
                <a:spcPct val="100000"/>
              </a:lnSpc>
              <a:spcBef>
                <a:spcPts val="1000"/>
              </a:spcBef>
              <a:spcAft>
                <a:spcPts val="0"/>
              </a:spcAft>
              <a:buClr>
                <a:schemeClr val="accent3"/>
              </a:buClr>
              <a:buSzPts val="1800"/>
              <a:buFont typeface="Courier New"/>
              <a:buChar char="o"/>
            </a:pPr>
            <a:r>
              <a:rPr lang="en-US" sz="1800">
                <a:solidFill>
                  <a:schemeClr val="accent3"/>
                </a:solidFill>
              </a:rPr>
              <a:t>Presentar informes y comentarios a los procesos nacionales de examen (por ejemplo, Exámenes Nacionales Voluntarios sobre los ODS,</a:t>
            </a:r>
            <a:endParaRPr sz="1800">
              <a:solidFill>
                <a:schemeClr val="accent3"/>
              </a:solidFill>
            </a:endParaRPr>
          </a:p>
          <a:p>
            <a:pPr indent="-265430" lvl="0" marL="765175" rtl="0" algn="l">
              <a:lnSpc>
                <a:spcPct val="100000"/>
              </a:lnSpc>
              <a:spcBef>
                <a:spcPts val="1000"/>
              </a:spcBef>
              <a:spcAft>
                <a:spcPts val="0"/>
              </a:spcAft>
              <a:buClr>
                <a:schemeClr val="accent3"/>
              </a:buClr>
              <a:buSzPts val="1800"/>
              <a:buFont typeface="Courier New"/>
              <a:buChar char="o"/>
            </a:pPr>
            <a:r>
              <a:rPr lang="en-US" sz="1800">
                <a:solidFill>
                  <a:schemeClr val="accent3"/>
                </a:solidFill>
              </a:rPr>
              <a:t>Revisión en el Consejo de Derechos Humanos</a:t>
            </a:r>
            <a:endParaRPr sz="1800">
              <a:solidFill>
                <a:schemeClr val="accent3"/>
              </a:solidFill>
            </a:endParaRPr>
          </a:p>
        </p:txBody>
      </p:sp>
      <p:pic>
        <p:nvPicPr>
          <p:cNvPr descr="C2-HD-BTM.png" id="721" name="Google Shape;721;p42"/>
          <p:cNvPicPr preferRelativeResize="0"/>
          <p:nvPr/>
        </p:nvPicPr>
        <p:blipFill rotWithShape="1">
          <a:blip r:embed="rId3">
            <a:alphaModFix/>
          </a:blip>
          <a:srcRect b="0" l="0" r="0" t="0"/>
          <a:stretch/>
        </p:blipFill>
        <p:spPr>
          <a:xfrm flipH="1" rot="10800000">
            <a:off x="0" y="6857999"/>
            <a:ext cx="12192000" cy="45719"/>
          </a:xfrm>
          <a:prstGeom prst="rect">
            <a:avLst/>
          </a:prstGeom>
          <a:noFill/>
          <a:ln>
            <a:noFill/>
          </a:ln>
        </p:spPr>
      </p:pic>
      <p:sp>
        <p:nvSpPr>
          <p:cNvPr id="722" name="Google Shape;722;p42"/>
          <p:cNvSpPr txBox="1"/>
          <p:nvPr/>
        </p:nvSpPr>
        <p:spPr>
          <a:xfrm>
            <a:off x="321200" y="1672450"/>
            <a:ext cx="5774700" cy="4631400"/>
          </a:xfrm>
          <a:prstGeom prst="rect">
            <a:avLst/>
          </a:prstGeom>
          <a:noFill/>
          <a:ln>
            <a:noFill/>
          </a:ln>
        </p:spPr>
        <p:txBody>
          <a:bodyPr anchorCtr="0" anchor="t" bIns="0" lIns="0" spcFirstLastPara="1" rIns="0" wrap="square" tIns="12050">
            <a:noAutofit/>
          </a:bodyPr>
          <a:lstStyle/>
          <a:p>
            <a:pPr indent="0" lvl="0" marL="0" marR="146050" rtl="0" algn="l">
              <a:spcBef>
                <a:spcPts val="0"/>
              </a:spcBef>
              <a:spcAft>
                <a:spcPts val="0"/>
              </a:spcAft>
              <a:buNone/>
            </a:pPr>
            <a:r>
              <a:rPr lang="en-US" sz="1800">
                <a:solidFill>
                  <a:schemeClr val="accent1"/>
                </a:solidFill>
                <a:latin typeface="Century Gothic"/>
                <a:ea typeface="Century Gothic"/>
                <a:cs typeface="Century Gothic"/>
                <a:sym typeface="Century Gothic"/>
              </a:rPr>
              <a:t>Accreditation allows NGOs to participate in UN proceedings  by:</a:t>
            </a:r>
            <a:endParaRPr sz="1800">
              <a:solidFill>
                <a:schemeClr val="accent1"/>
              </a:solidFill>
              <a:latin typeface="Century Gothic"/>
              <a:ea typeface="Century Gothic"/>
              <a:cs typeface="Century Gothic"/>
              <a:sym typeface="Century Gothic"/>
            </a:endParaRPr>
          </a:p>
          <a:p>
            <a:pPr indent="-265430" lvl="0" marL="765175" rtl="0" algn="l">
              <a:lnSpc>
                <a:spcPct val="141363"/>
              </a:lnSpc>
              <a:spcBef>
                <a:spcPts val="1000"/>
              </a:spcBef>
              <a:spcAft>
                <a:spcPts val="0"/>
              </a:spcAft>
              <a:buClr>
                <a:schemeClr val="accent1"/>
              </a:buClr>
              <a:buSzPts val="1800"/>
              <a:buFont typeface="Courier New"/>
              <a:buChar char="o"/>
            </a:pPr>
            <a:r>
              <a:rPr lang="en-US" sz="1800">
                <a:solidFill>
                  <a:schemeClr val="accent1"/>
                </a:solidFill>
                <a:latin typeface="Century Gothic"/>
                <a:ea typeface="Century Gothic"/>
                <a:cs typeface="Century Gothic"/>
                <a:sym typeface="Century Gothic"/>
              </a:rPr>
              <a:t>Making oral statements</a:t>
            </a:r>
            <a:endParaRPr sz="1800">
              <a:solidFill>
                <a:schemeClr val="accent1"/>
              </a:solidFill>
              <a:latin typeface="Century Gothic"/>
              <a:ea typeface="Century Gothic"/>
              <a:cs typeface="Century Gothic"/>
              <a:sym typeface="Century Gothic"/>
            </a:endParaRPr>
          </a:p>
          <a:p>
            <a:pPr indent="-265430" lvl="0" marL="765175" rtl="0" algn="l">
              <a:spcBef>
                <a:spcPts val="1000"/>
              </a:spcBef>
              <a:spcAft>
                <a:spcPts val="0"/>
              </a:spcAft>
              <a:buClr>
                <a:schemeClr val="accent1"/>
              </a:buClr>
              <a:buSzPts val="1800"/>
              <a:buFont typeface="Courier New"/>
              <a:buChar char="o"/>
            </a:pPr>
            <a:r>
              <a:rPr lang="en-US" sz="1800">
                <a:solidFill>
                  <a:schemeClr val="accent1"/>
                </a:solidFill>
                <a:latin typeface="Century Gothic"/>
                <a:ea typeface="Century Gothic"/>
                <a:cs typeface="Century Gothic"/>
                <a:sym typeface="Century Gothic"/>
              </a:rPr>
              <a:t>Submitting written statements</a:t>
            </a:r>
            <a:endParaRPr sz="1800">
              <a:solidFill>
                <a:schemeClr val="accent1"/>
              </a:solidFill>
              <a:latin typeface="Century Gothic"/>
              <a:ea typeface="Century Gothic"/>
              <a:cs typeface="Century Gothic"/>
              <a:sym typeface="Century Gothic"/>
            </a:endParaRPr>
          </a:p>
          <a:p>
            <a:pPr indent="-265430" lvl="0" marL="765175" rtl="0" algn="l">
              <a:spcBef>
                <a:spcPts val="5"/>
              </a:spcBef>
              <a:spcAft>
                <a:spcPts val="0"/>
              </a:spcAft>
              <a:buClr>
                <a:schemeClr val="accent1"/>
              </a:buClr>
              <a:buSzPts val="1800"/>
              <a:buFont typeface="Courier New"/>
              <a:buChar char="o"/>
            </a:pPr>
            <a:r>
              <a:rPr lang="en-US" sz="1800">
                <a:solidFill>
                  <a:schemeClr val="accent1"/>
                </a:solidFill>
                <a:latin typeface="Century Gothic"/>
                <a:ea typeface="Century Gothic"/>
                <a:cs typeface="Century Gothic"/>
                <a:sym typeface="Century Gothic"/>
              </a:rPr>
              <a:t>Sponsoring events inside and near UN Headquarters</a:t>
            </a:r>
            <a:endParaRPr sz="1800">
              <a:solidFill>
                <a:schemeClr val="accent1"/>
              </a:solidFill>
              <a:latin typeface="Century Gothic"/>
              <a:ea typeface="Century Gothic"/>
              <a:cs typeface="Century Gothic"/>
              <a:sym typeface="Century Gothic"/>
            </a:endParaRPr>
          </a:p>
          <a:p>
            <a:pPr indent="-265430" lvl="0" marL="765175" rtl="0" algn="l">
              <a:spcBef>
                <a:spcPts val="1000"/>
              </a:spcBef>
              <a:spcAft>
                <a:spcPts val="0"/>
              </a:spcAft>
              <a:buClr>
                <a:schemeClr val="accent1"/>
              </a:buClr>
              <a:buSzPts val="1800"/>
              <a:buFont typeface="Courier New"/>
              <a:buChar char="o"/>
            </a:pPr>
            <a:r>
              <a:rPr lang="en-US" sz="1800">
                <a:solidFill>
                  <a:schemeClr val="accent1"/>
                </a:solidFill>
                <a:latin typeface="Century Gothic"/>
                <a:ea typeface="Century Gothic"/>
                <a:cs typeface="Century Gothic"/>
                <a:sym typeface="Century Gothic"/>
              </a:rPr>
              <a:t>Meeting with diplomats</a:t>
            </a:r>
            <a:endParaRPr sz="1800">
              <a:solidFill>
                <a:schemeClr val="accent1"/>
              </a:solidFill>
              <a:latin typeface="Century Gothic"/>
              <a:ea typeface="Century Gothic"/>
              <a:cs typeface="Century Gothic"/>
              <a:sym typeface="Century Gothic"/>
            </a:endParaRPr>
          </a:p>
          <a:p>
            <a:pPr indent="-265430" lvl="0" marL="765175" rtl="0" algn="l">
              <a:spcBef>
                <a:spcPts val="1000"/>
              </a:spcBef>
              <a:spcAft>
                <a:spcPts val="0"/>
              </a:spcAft>
              <a:buClr>
                <a:schemeClr val="accent1"/>
              </a:buClr>
              <a:buSzPts val="1800"/>
              <a:buFont typeface="Courier New"/>
              <a:buChar char="o"/>
            </a:pPr>
            <a:r>
              <a:rPr lang="en-US" sz="1800">
                <a:solidFill>
                  <a:schemeClr val="accent1"/>
                </a:solidFill>
                <a:latin typeface="Century Gothic"/>
                <a:ea typeface="Century Gothic"/>
                <a:cs typeface="Century Gothic"/>
                <a:sym typeface="Century Gothic"/>
              </a:rPr>
              <a:t>Attending UN conferences</a:t>
            </a:r>
            <a:endParaRPr sz="1800">
              <a:solidFill>
                <a:schemeClr val="accent1"/>
              </a:solidFill>
              <a:latin typeface="Century Gothic"/>
              <a:ea typeface="Century Gothic"/>
              <a:cs typeface="Century Gothic"/>
              <a:sym typeface="Century Gothic"/>
            </a:endParaRPr>
          </a:p>
          <a:p>
            <a:pPr indent="-265430" lvl="0" marL="765175" rtl="0" algn="l">
              <a:spcBef>
                <a:spcPts val="1000"/>
              </a:spcBef>
              <a:spcAft>
                <a:spcPts val="0"/>
              </a:spcAft>
              <a:buClr>
                <a:schemeClr val="accent1"/>
              </a:buClr>
              <a:buSzPts val="1800"/>
              <a:buFont typeface="Courier New"/>
              <a:buChar char="o"/>
            </a:pPr>
            <a:r>
              <a:rPr lang="en-US" sz="1800">
                <a:solidFill>
                  <a:schemeClr val="accent1"/>
                </a:solidFill>
                <a:latin typeface="Century Gothic"/>
                <a:ea typeface="Century Gothic"/>
                <a:cs typeface="Century Gothic"/>
                <a:sym typeface="Century Gothic"/>
              </a:rPr>
              <a:t>Making formal or informal recommendations on new UN  declarations and resolutions as they are being negotiated </a:t>
            </a:r>
            <a:endParaRPr sz="1800">
              <a:solidFill>
                <a:schemeClr val="accent1"/>
              </a:solidFill>
              <a:latin typeface="Century Gothic"/>
              <a:ea typeface="Century Gothic"/>
              <a:cs typeface="Century Gothic"/>
              <a:sym typeface="Century Gothic"/>
            </a:endParaRPr>
          </a:p>
          <a:p>
            <a:pPr indent="-265430" lvl="0" marL="765175" rtl="0" algn="l">
              <a:spcBef>
                <a:spcPts val="1000"/>
              </a:spcBef>
              <a:spcAft>
                <a:spcPts val="0"/>
              </a:spcAft>
              <a:buClr>
                <a:schemeClr val="accent1"/>
              </a:buClr>
              <a:buSzPts val="1800"/>
              <a:buFont typeface="Courier New"/>
              <a:buChar char="o"/>
            </a:pPr>
            <a:r>
              <a:rPr lang="en-US" sz="1800">
                <a:solidFill>
                  <a:schemeClr val="accent1"/>
                </a:solidFill>
                <a:latin typeface="Century Gothic"/>
                <a:ea typeface="Century Gothic"/>
                <a:cs typeface="Century Gothic"/>
                <a:sym typeface="Century Gothic"/>
              </a:rPr>
              <a:t>Submitting reports and comments to national review  processes (e.g. Voluntary National Reviews on SDGs, Universal Periodic</a:t>
            </a:r>
            <a:endParaRPr sz="1800">
              <a:solidFill>
                <a:schemeClr val="accent1"/>
              </a:solidFill>
              <a:latin typeface="Century Gothic"/>
              <a:ea typeface="Century Gothic"/>
              <a:cs typeface="Century Gothic"/>
              <a:sym typeface="Century Gothic"/>
            </a:endParaRPr>
          </a:p>
          <a:p>
            <a:pPr indent="-278130" lvl="0" marL="765175" rtl="0" algn="l">
              <a:spcBef>
                <a:spcPts val="1000"/>
              </a:spcBef>
              <a:spcAft>
                <a:spcPts val="0"/>
              </a:spcAft>
              <a:buClr>
                <a:schemeClr val="accent1"/>
              </a:buClr>
              <a:buSzPts val="1800"/>
              <a:buFont typeface="Courier New"/>
              <a:buChar char="o"/>
            </a:pPr>
            <a:r>
              <a:rPr lang="en-US" sz="1800">
                <a:solidFill>
                  <a:schemeClr val="accent1"/>
                </a:solidFill>
                <a:latin typeface="Century Gothic"/>
                <a:ea typeface="Century Gothic"/>
                <a:cs typeface="Century Gothic"/>
                <a:sym typeface="Century Gothic"/>
              </a:rPr>
              <a:t>Review at Human Rights Council</a:t>
            </a:r>
            <a:endParaRPr sz="1800">
              <a:solidFill>
                <a:schemeClr val="accent1"/>
              </a:solidFill>
              <a:latin typeface="Century Gothic"/>
              <a:ea typeface="Century Gothic"/>
              <a:cs typeface="Century Gothic"/>
              <a:sym typeface="Century Gothic"/>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6" name="Shape 726"/>
        <p:cNvGrpSpPr/>
        <p:nvPr/>
      </p:nvGrpSpPr>
      <p:grpSpPr>
        <a:xfrm>
          <a:off x="0" y="0"/>
          <a:ext cx="0" cy="0"/>
          <a:chOff x="0" y="0"/>
          <a:chExt cx="0" cy="0"/>
        </a:xfrm>
      </p:grpSpPr>
      <p:sp>
        <p:nvSpPr>
          <p:cNvPr id="727" name="Google Shape;727;p43"/>
          <p:cNvSpPr txBox="1"/>
          <p:nvPr>
            <p:ph type="title"/>
          </p:nvPr>
        </p:nvSpPr>
        <p:spPr>
          <a:xfrm>
            <a:off x="171283" y="298712"/>
            <a:ext cx="11360700" cy="8601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rgbClr val="2264C8"/>
                </a:solidFill>
              </a:rPr>
              <a:t>AT THE UN </a:t>
            </a:r>
            <a:r>
              <a:rPr b="1" lang="en-US">
                <a:solidFill>
                  <a:schemeClr val="accent6"/>
                </a:solidFill>
              </a:rPr>
              <a:t>EN EL ONU</a:t>
            </a:r>
            <a:endParaRPr b="1">
              <a:solidFill>
                <a:schemeClr val="accent6"/>
              </a:solidFill>
            </a:endParaRPr>
          </a:p>
        </p:txBody>
      </p:sp>
      <p:sp>
        <p:nvSpPr>
          <p:cNvPr id="728" name="Google Shape;728;p43"/>
          <p:cNvSpPr txBox="1"/>
          <p:nvPr>
            <p:ph idx="1" type="body"/>
          </p:nvPr>
        </p:nvSpPr>
        <p:spPr>
          <a:xfrm>
            <a:off x="415600" y="1890400"/>
            <a:ext cx="11360800" cy="42012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2133"/>
              </a:spcAft>
              <a:buClr>
                <a:schemeClr val="dk1"/>
              </a:buClr>
              <a:buSzPts val="1800"/>
              <a:buNone/>
            </a:pPr>
            <a:r>
              <a:t/>
            </a:r>
            <a:endParaRPr/>
          </a:p>
        </p:txBody>
      </p:sp>
      <p:pic>
        <p:nvPicPr>
          <p:cNvPr id="729" name="Google Shape;729;p43"/>
          <p:cNvPicPr preferRelativeResize="0"/>
          <p:nvPr/>
        </p:nvPicPr>
        <p:blipFill rotWithShape="1">
          <a:blip r:embed="rId3">
            <a:alphaModFix/>
          </a:blip>
          <a:srcRect b="0" l="0" r="0" t="0"/>
          <a:stretch/>
        </p:blipFill>
        <p:spPr>
          <a:xfrm>
            <a:off x="7897626" y="1242948"/>
            <a:ext cx="4123100" cy="5497476"/>
          </a:xfrm>
          <a:prstGeom prst="rect">
            <a:avLst/>
          </a:prstGeom>
          <a:noFill/>
          <a:ln>
            <a:noFill/>
          </a:ln>
        </p:spPr>
      </p:pic>
      <p:pic>
        <p:nvPicPr>
          <p:cNvPr id="730" name="Google Shape;730;p43"/>
          <p:cNvPicPr preferRelativeResize="0"/>
          <p:nvPr/>
        </p:nvPicPr>
        <p:blipFill rotWithShape="1">
          <a:blip r:embed="rId4">
            <a:alphaModFix/>
          </a:blip>
          <a:srcRect b="4159" l="0" r="0" t="0"/>
          <a:stretch/>
        </p:blipFill>
        <p:spPr>
          <a:xfrm>
            <a:off x="3841300" y="1448520"/>
            <a:ext cx="3552924" cy="2553754"/>
          </a:xfrm>
          <a:prstGeom prst="rect">
            <a:avLst/>
          </a:prstGeom>
          <a:noFill/>
          <a:ln>
            <a:noFill/>
          </a:ln>
        </p:spPr>
      </p:pic>
      <p:pic>
        <p:nvPicPr>
          <p:cNvPr id="731" name="Google Shape;731;p43"/>
          <p:cNvPicPr preferRelativeResize="0"/>
          <p:nvPr/>
        </p:nvPicPr>
        <p:blipFill rotWithShape="1">
          <a:blip r:embed="rId5">
            <a:alphaModFix/>
          </a:blip>
          <a:srcRect b="0" l="0" r="0" t="0"/>
          <a:stretch/>
        </p:blipFill>
        <p:spPr>
          <a:xfrm>
            <a:off x="171276" y="4189451"/>
            <a:ext cx="3269501" cy="1927629"/>
          </a:xfrm>
          <a:prstGeom prst="rect">
            <a:avLst/>
          </a:prstGeom>
          <a:noFill/>
          <a:ln>
            <a:noFill/>
          </a:ln>
        </p:spPr>
      </p:pic>
      <p:pic>
        <p:nvPicPr>
          <p:cNvPr descr="C2-HD-BTM.png" id="732" name="Google Shape;732;p43"/>
          <p:cNvPicPr preferRelativeResize="0"/>
          <p:nvPr/>
        </p:nvPicPr>
        <p:blipFill rotWithShape="1">
          <a:blip r:embed="rId6">
            <a:alphaModFix/>
          </a:blip>
          <a:srcRect b="0" l="0" r="0" t="0"/>
          <a:stretch/>
        </p:blipFill>
        <p:spPr>
          <a:xfrm>
            <a:off x="0" y="5687878"/>
            <a:ext cx="12192000" cy="1170122"/>
          </a:xfrm>
          <a:prstGeom prst="rect">
            <a:avLst/>
          </a:prstGeom>
          <a:noFill/>
          <a:ln>
            <a:noFill/>
          </a:ln>
        </p:spPr>
      </p:pic>
      <p:pic>
        <p:nvPicPr>
          <p:cNvPr descr="A group of people posing for the camera&#10;&#10;Description automatically generated" id="733" name="Google Shape;733;p43"/>
          <p:cNvPicPr preferRelativeResize="0"/>
          <p:nvPr/>
        </p:nvPicPr>
        <p:blipFill rotWithShape="1">
          <a:blip r:embed="rId7">
            <a:alphaModFix/>
          </a:blip>
          <a:srcRect b="0" l="0" r="0" t="0"/>
          <a:stretch/>
        </p:blipFill>
        <p:spPr>
          <a:xfrm>
            <a:off x="3841310" y="4173002"/>
            <a:ext cx="3552917" cy="1998514"/>
          </a:xfrm>
          <a:prstGeom prst="rect">
            <a:avLst/>
          </a:prstGeom>
          <a:noFill/>
          <a:ln>
            <a:noFill/>
          </a:ln>
        </p:spPr>
      </p:pic>
      <p:pic>
        <p:nvPicPr>
          <p:cNvPr descr="A group of people sitting at a table&#10;&#10;Description automatically generated" id="734" name="Google Shape;734;p43"/>
          <p:cNvPicPr preferRelativeResize="0"/>
          <p:nvPr/>
        </p:nvPicPr>
        <p:blipFill rotWithShape="1">
          <a:blip r:embed="rId8">
            <a:alphaModFix/>
          </a:blip>
          <a:srcRect b="0" l="0" r="0" t="0"/>
          <a:stretch/>
        </p:blipFill>
        <p:spPr>
          <a:xfrm>
            <a:off x="35776" y="1430501"/>
            <a:ext cx="3405000" cy="25537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6" name="Shape 336"/>
        <p:cNvGrpSpPr/>
        <p:nvPr/>
      </p:nvGrpSpPr>
      <p:grpSpPr>
        <a:xfrm>
          <a:off x="0" y="0"/>
          <a:ext cx="0" cy="0"/>
          <a:chOff x="0" y="0"/>
          <a:chExt cx="0" cy="0"/>
        </a:xfrm>
      </p:grpSpPr>
      <p:sp>
        <p:nvSpPr>
          <p:cNvPr id="337" name="Google Shape;337;p6"/>
          <p:cNvSpPr txBox="1"/>
          <p:nvPr>
            <p:ph type="title"/>
          </p:nvPr>
        </p:nvSpPr>
        <p:spPr>
          <a:xfrm>
            <a:off x="415600" y="437839"/>
            <a:ext cx="11360700" cy="8601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rgbClr val="2264C8"/>
                </a:solidFill>
              </a:rPr>
              <a:t>UNANIMA INTERNATIONAL</a:t>
            </a:r>
            <a:endParaRPr b="1">
              <a:solidFill>
                <a:srgbClr val="2264C8"/>
              </a:solidFill>
            </a:endParaRPr>
          </a:p>
        </p:txBody>
      </p:sp>
      <p:sp>
        <p:nvSpPr>
          <p:cNvPr id="338" name="Google Shape;338;p6"/>
          <p:cNvSpPr txBox="1"/>
          <p:nvPr>
            <p:ph idx="1" type="body"/>
          </p:nvPr>
        </p:nvSpPr>
        <p:spPr>
          <a:xfrm>
            <a:off x="415600" y="1297858"/>
            <a:ext cx="9972400" cy="5020989"/>
          </a:xfrm>
          <a:prstGeom prst="rect">
            <a:avLst/>
          </a:prstGeom>
          <a:noFill/>
          <a:ln>
            <a:noFill/>
          </a:ln>
        </p:spPr>
        <p:txBody>
          <a:bodyPr anchorCtr="0" anchor="t" bIns="121900" lIns="121900" spcFirstLastPara="1" rIns="121900" wrap="square" tIns="121900">
            <a:noAutofit/>
          </a:bodyPr>
          <a:lstStyle/>
          <a:p>
            <a:pPr indent="-457188" lvl="0" marL="609584" rtl="0" algn="l">
              <a:spcBef>
                <a:spcPts val="0"/>
              </a:spcBef>
              <a:spcAft>
                <a:spcPts val="0"/>
              </a:spcAft>
              <a:buClr>
                <a:schemeClr val="accent1"/>
              </a:buClr>
              <a:buSzPts val="1800"/>
              <a:buChar char="●"/>
            </a:pPr>
            <a:r>
              <a:rPr lang="en-US">
                <a:solidFill>
                  <a:schemeClr val="accent1"/>
                </a:solidFill>
              </a:rPr>
              <a:t>A coalition of 22 congregations of women religious and friends as well as their missions partners</a:t>
            </a:r>
            <a:br>
              <a:rPr lang="en-US">
                <a:solidFill>
                  <a:schemeClr val="accent1"/>
                </a:solidFill>
              </a:rPr>
            </a:br>
            <a:endParaRPr>
              <a:solidFill>
                <a:schemeClr val="accent1"/>
              </a:solidFill>
            </a:endParaRPr>
          </a:p>
          <a:p>
            <a:pPr indent="-457188" lvl="0" marL="609584" rtl="0" algn="l">
              <a:spcBef>
                <a:spcPts val="0"/>
              </a:spcBef>
              <a:spcAft>
                <a:spcPts val="0"/>
              </a:spcAft>
              <a:buClr>
                <a:schemeClr val="accent1"/>
              </a:buClr>
              <a:buSzPts val="1800"/>
              <a:buChar char="●"/>
            </a:pPr>
            <a:r>
              <a:rPr lang="en-US">
                <a:solidFill>
                  <a:schemeClr val="accent1"/>
                </a:solidFill>
              </a:rPr>
              <a:t>Member base of over</a:t>
            </a:r>
            <a:br>
              <a:rPr lang="en-US">
                <a:solidFill>
                  <a:schemeClr val="accent1"/>
                </a:solidFill>
              </a:rPr>
            </a:br>
            <a:r>
              <a:rPr lang="en-US">
                <a:solidFill>
                  <a:schemeClr val="accent1"/>
                </a:solidFill>
              </a:rPr>
              <a:t> 23,000 globally</a:t>
            </a:r>
            <a:br>
              <a:rPr lang="en-US">
                <a:solidFill>
                  <a:schemeClr val="accent1"/>
                </a:solidFill>
              </a:rPr>
            </a:br>
            <a:endParaRPr>
              <a:solidFill>
                <a:schemeClr val="accent1"/>
              </a:solidFill>
            </a:endParaRPr>
          </a:p>
          <a:p>
            <a:pPr indent="-457188" lvl="0" marL="609584" rtl="0" algn="l">
              <a:spcBef>
                <a:spcPts val="0"/>
              </a:spcBef>
              <a:spcAft>
                <a:spcPts val="0"/>
              </a:spcAft>
              <a:buClr>
                <a:schemeClr val="accent1"/>
              </a:buClr>
              <a:buSzPts val="1800"/>
              <a:buChar char="●"/>
            </a:pPr>
            <a:r>
              <a:rPr lang="en-US">
                <a:solidFill>
                  <a:schemeClr val="accent1"/>
                </a:solidFill>
              </a:rPr>
              <a:t>Founded in 2002</a:t>
            </a:r>
            <a:endParaRPr>
              <a:solidFill>
                <a:schemeClr val="accent1"/>
              </a:solidFill>
            </a:endParaRPr>
          </a:p>
          <a:p>
            <a:pPr indent="0" lvl="0" marL="609584" rtl="0" algn="l">
              <a:lnSpc>
                <a:spcPct val="90000"/>
              </a:lnSpc>
              <a:spcBef>
                <a:spcPts val="0"/>
              </a:spcBef>
              <a:spcAft>
                <a:spcPts val="0"/>
              </a:spcAft>
              <a:buNone/>
            </a:pPr>
            <a:r>
              <a:t/>
            </a:r>
            <a:endParaRPr/>
          </a:p>
          <a:p>
            <a:pPr indent="0" lvl="0" marL="609584" rtl="0" algn="l">
              <a:lnSpc>
                <a:spcPct val="90000"/>
              </a:lnSpc>
              <a:spcBef>
                <a:spcPts val="0"/>
              </a:spcBef>
              <a:spcAft>
                <a:spcPts val="0"/>
              </a:spcAft>
              <a:buNone/>
            </a:pPr>
            <a:r>
              <a:t/>
            </a:r>
            <a:endParaRPr/>
          </a:p>
          <a:p>
            <a:pPr indent="-457188" lvl="0" marL="609585" rtl="0" algn="l">
              <a:lnSpc>
                <a:spcPct val="90000"/>
              </a:lnSpc>
              <a:spcBef>
                <a:spcPts val="0"/>
              </a:spcBef>
              <a:spcAft>
                <a:spcPts val="0"/>
              </a:spcAft>
              <a:buClr>
                <a:schemeClr val="accent3"/>
              </a:buClr>
              <a:buSzPts val="1800"/>
              <a:buChar char="●"/>
            </a:pPr>
            <a:r>
              <a:rPr lang="en-US">
                <a:solidFill>
                  <a:schemeClr val="accent3"/>
                </a:solidFill>
              </a:rPr>
              <a:t>Una coalición de 22 congregaciones de religiosas y sus misiones.</a:t>
            </a:r>
            <a:endParaRPr>
              <a:solidFill>
                <a:schemeClr val="accent3"/>
              </a:solidFill>
            </a:endParaRPr>
          </a:p>
          <a:p>
            <a:pPr indent="-342888" lvl="0" marL="609585" rtl="0" algn="l">
              <a:lnSpc>
                <a:spcPct val="90000"/>
              </a:lnSpc>
              <a:spcBef>
                <a:spcPts val="0"/>
              </a:spcBef>
              <a:spcAft>
                <a:spcPts val="0"/>
              </a:spcAft>
              <a:buClr>
                <a:schemeClr val="dk1"/>
              </a:buClr>
              <a:buSzPts val="1800"/>
              <a:buNone/>
            </a:pPr>
            <a:r>
              <a:t/>
            </a:r>
            <a:endParaRPr>
              <a:solidFill>
                <a:schemeClr val="accent3"/>
              </a:solidFill>
            </a:endParaRPr>
          </a:p>
          <a:p>
            <a:pPr indent="-457188" lvl="0" marL="609585" rtl="0" algn="l">
              <a:lnSpc>
                <a:spcPct val="90000"/>
              </a:lnSpc>
              <a:spcBef>
                <a:spcPts val="0"/>
              </a:spcBef>
              <a:spcAft>
                <a:spcPts val="0"/>
              </a:spcAft>
              <a:buClr>
                <a:schemeClr val="accent3"/>
              </a:buClr>
              <a:buSzPts val="1800"/>
              <a:buChar char="●"/>
            </a:pPr>
            <a:r>
              <a:rPr lang="en-US">
                <a:solidFill>
                  <a:schemeClr val="accent3"/>
                </a:solidFill>
              </a:rPr>
              <a:t>Base de miembros de más de 23.000 en todo el mundo</a:t>
            </a:r>
            <a:endParaRPr>
              <a:solidFill>
                <a:schemeClr val="accent3"/>
              </a:solidFill>
            </a:endParaRPr>
          </a:p>
          <a:p>
            <a:pPr indent="-342888" lvl="0" marL="609585" rtl="0" algn="l">
              <a:lnSpc>
                <a:spcPct val="90000"/>
              </a:lnSpc>
              <a:spcBef>
                <a:spcPts val="0"/>
              </a:spcBef>
              <a:spcAft>
                <a:spcPts val="0"/>
              </a:spcAft>
              <a:buClr>
                <a:schemeClr val="dk1"/>
              </a:buClr>
              <a:buSzPts val="1800"/>
              <a:buNone/>
            </a:pPr>
            <a:r>
              <a:t/>
            </a:r>
            <a:endParaRPr>
              <a:solidFill>
                <a:schemeClr val="accent3"/>
              </a:solidFill>
            </a:endParaRPr>
          </a:p>
          <a:p>
            <a:pPr indent="-457188" lvl="0" marL="609585" rtl="0" algn="l">
              <a:lnSpc>
                <a:spcPct val="90000"/>
              </a:lnSpc>
              <a:spcBef>
                <a:spcPts val="0"/>
              </a:spcBef>
              <a:spcAft>
                <a:spcPts val="0"/>
              </a:spcAft>
              <a:buClr>
                <a:schemeClr val="accent3"/>
              </a:buClr>
              <a:buSzPts val="1800"/>
              <a:buChar char="●"/>
            </a:pPr>
            <a:r>
              <a:rPr lang="en-US">
                <a:solidFill>
                  <a:schemeClr val="accent3"/>
                </a:solidFill>
              </a:rPr>
              <a:t>Establecida en 2002</a:t>
            </a:r>
            <a:endParaRPr>
              <a:solidFill>
                <a:schemeClr val="accent3"/>
              </a:solidFill>
            </a:endParaRPr>
          </a:p>
        </p:txBody>
      </p:sp>
      <p:pic>
        <p:nvPicPr>
          <p:cNvPr id="339" name="Google Shape;339;p6"/>
          <p:cNvPicPr preferRelativeResize="0"/>
          <p:nvPr/>
        </p:nvPicPr>
        <p:blipFill rotWithShape="1">
          <a:blip r:embed="rId3">
            <a:alphaModFix/>
          </a:blip>
          <a:srcRect b="0" l="0" r="0" t="0"/>
          <a:stretch/>
        </p:blipFill>
        <p:spPr>
          <a:xfrm>
            <a:off x="6354375" y="1888825"/>
            <a:ext cx="5226500" cy="2151425"/>
          </a:xfrm>
          <a:prstGeom prst="rect">
            <a:avLst/>
          </a:prstGeom>
          <a:noFill/>
          <a:ln>
            <a:noFill/>
          </a:ln>
        </p:spPr>
      </p:pic>
      <p:pic>
        <p:nvPicPr>
          <p:cNvPr descr="C2-HD-BTM.png" id="340" name="Google Shape;340;p6"/>
          <p:cNvPicPr preferRelativeResize="0"/>
          <p:nvPr/>
        </p:nvPicPr>
        <p:blipFill rotWithShape="1">
          <a:blip r:embed="rId4">
            <a:alphaModFix/>
          </a:blip>
          <a:srcRect b="0" l="0" r="0" t="0"/>
          <a:stretch/>
        </p:blipFill>
        <p:spPr>
          <a:xfrm>
            <a:off x="0" y="5687878"/>
            <a:ext cx="12192000" cy="117012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8" name="Shape 738"/>
        <p:cNvGrpSpPr/>
        <p:nvPr/>
      </p:nvGrpSpPr>
      <p:grpSpPr>
        <a:xfrm>
          <a:off x="0" y="0"/>
          <a:ext cx="0" cy="0"/>
          <a:chOff x="0" y="0"/>
          <a:chExt cx="0" cy="0"/>
        </a:xfrm>
      </p:grpSpPr>
      <p:sp>
        <p:nvSpPr>
          <p:cNvPr id="739" name="Google Shape;739;p44"/>
          <p:cNvSpPr txBox="1"/>
          <p:nvPr>
            <p:ph type="title"/>
          </p:nvPr>
        </p:nvSpPr>
        <p:spPr>
          <a:xfrm>
            <a:off x="415600" y="496967"/>
            <a:ext cx="11360800" cy="8600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rgbClr val="2264C8"/>
                </a:solidFill>
              </a:rPr>
              <a:t>WHAT DO WE DO? </a:t>
            </a:r>
            <a:r>
              <a:rPr b="1" lang="en-US">
                <a:solidFill>
                  <a:schemeClr val="accent6"/>
                </a:solidFill>
              </a:rPr>
              <a:t>¿QUÉ HACEMOS?</a:t>
            </a:r>
            <a:endParaRPr b="1">
              <a:solidFill>
                <a:schemeClr val="accent6"/>
              </a:solidFill>
            </a:endParaRPr>
          </a:p>
        </p:txBody>
      </p:sp>
      <p:sp>
        <p:nvSpPr>
          <p:cNvPr id="740" name="Google Shape;740;p44"/>
          <p:cNvSpPr txBox="1"/>
          <p:nvPr>
            <p:ph idx="1" type="body"/>
          </p:nvPr>
        </p:nvSpPr>
        <p:spPr>
          <a:xfrm>
            <a:off x="6188400" y="1328400"/>
            <a:ext cx="5904000" cy="4201200"/>
          </a:xfrm>
          <a:prstGeom prst="rect">
            <a:avLst/>
          </a:prstGeom>
          <a:noFill/>
          <a:ln>
            <a:noFill/>
          </a:ln>
        </p:spPr>
        <p:txBody>
          <a:bodyPr anchorCtr="0" anchor="t" bIns="121900" lIns="121900" spcFirstLastPara="1" rIns="121900" wrap="square" tIns="121900">
            <a:noAutofit/>
          </a:bodyPr>
          <a:lstStyle/>
          <a:p>
            <a:pPr indent="-457188" lvl="0" marL="609585" rtl="0" algn="l">
              <a:lnSpc>
                <a:spcPct val="90000"/>
              </a:lnSpc>
              <a:spcBef>
                <a:spcPts val="0"/>
              </a:spcBef>
              <a:spcAft>
                <a:spcPts val="0"/>
              </a:spcAft>
              <a:buClr>
                <a:schemeClr val="dk1"/>
              </a:buClr>
              <a:buSzPts val="1800"/>
              <a:buChar char="●"/>
            </a:pPr>
            <a:r>
              <a:rPr lang="en-US" sz="1800"/>
              <a:t>Llevar la experiencia de los miembros a las Naciones Unidas</a:t>
            </a:r>
            <a:endParaRPr sz="1800"/>
          </a:p>
          <a:p>
            <a:pPr indent="-457188" lvl="0" marL="609585" rtl="0" algn="l">
              <a:lnSpc>
                <a:spcPct val="90000"/>
              </a:lnSpc>
              <a:spcBef>
                <a:spcPts val="0"/>
              </a:spcBef>
              <a:spcAft>
                <a:spcPts val="0"/>
              </a:spcAft>
              <a:buClr>
                <a:schemeClr val="dk1"/>
              </a:buClr>
              <a:buSzPts val="1800"/>
              <a:buChar char="●"/>
            </a:pPr>
            <a:r>
              <a:rPr lang="en-US" sz="1800"/>
              <a:t>Trabajar con otras ONG</a:t>
            </a:r>
            <a:endParaRPr sz="1800"/>
          </a:p>
          <a:p>
            <a:pPr indent="-457188" lvl="0" marL="609585" rtl="0" algn="l">
              <a:lnSpc>
                <a:spcPct val="90000"/>
              </a:lnSpc>
              <a:spcBef>
                <a:spcPts val="0"/>
              </a:spcBef>
              <a:spcAft>
                <a:spcPts val="0"/>
              </a:spcAft>
              <a:buClr>
                <a:schemeClr val="dk1"/>
              </a:buClr>
              <a:buSzPts val="1800"/>
              <a:buChar char="●"/>
            </a:pPr>
            <a:r>
              <a:rPr lang="en-US" sz="1800"/>
              <a:t>Contribuir a los Comités de ONG y Grupos de Trabajo</a:t>
            </a:r>
            <a:endParaRPr sz="1800"/>
          </a:p>
          <a:p>
            <a:pPr indent="-457188" lvl="0" marL="609585" rtl="0" algn="l">
              <a:lnSpc>
                <a:spcPct val="90000"/>
              </a:lnSpc>
              <a:spcBef>
                <a:spcPts val="0"/>
              </a:spcBef>
              <a:spcAft>
                <a:spcPts val="0"/>
              </a:spcAft>
              <a:buClr>
                <a:schemeClr val="dk1"/>
              </a:buClr>
              <a:buSzPts val="1800"/>
              <a:buChar char="●"/>
            </a:pPr>
            <a:r>
              <a:rPr lang="en-US" sz="1800"/>
              <a:t>Educar a nuestros miembros sobre las actividades y programas de las Naciones Unidas</a:t>
            </a:r>
            <a:endParaRPr sz="1800"/>
          </a:p>
          <a:p>
            <a:pPr indent="-457188" lvl="0" marL="609585" rtl="0" algn="l">
              <a:lnSpc>
                <a:spcPct val="90000"/>
              </a:lnSpc>
              <a:spcBef>
                <a:spcPts val="0"/>
              </a:spcBef>
              <a:spcAft>
                <a:spcPts val="0"/>
              </a:spcAft>
              <a:buClr>
                <a:schemeClr val="dk1"/>
              </a:buClr>
              <a:buSzPts val="1800"/>
              <a:buChar char="●"/>
            </a:pPr>
            <a:r>
              <a:rPr lang="en-US" sz="1800"/>
              <a:t>Intervenciones orales</a:t>
            </a:r>
            <a:endParaRPr sz="1800"/>
          </a:p>
          <a:p>
            <a:pPr indent="-457188" lvl="0" marL="609585" rtl="0" algn="l">
              <a:lnSpc>
                <a:spcPct val="90000"/>
              </a:lnSpc>
              <a:spcBef>
                <a:spcPts val="0"/>
              </a:spcBef>
              <a:spcAft>
                <a:spcPts val="0"/>
              </a:spcAft>
              <a:buClr>
                <a:schemeClr val="dk1"/>
              </a:buClr>
              <a:buSzPts val="1800"/>
              <a:buChar char="●"/>
            </a:pPr>
            <a:r>
              <a:rPr lang="en-US" sz="1800"/>
              <a:t>Asistir a eventos, comisiones y actividades de las Naciones Unidas</a:t>
            </a:r>
            <a:endParaRPr sz="1800"/>
          </a:p>
          <a:p>
            <a:pPr indent="-457188" lvl="0" marL="609585" rtl="0" algn="l">
              <a:lnSpc>
                <a:spcPct val="90000"/>
              </a:lnSpc>
              <a:spcBef>
                <a:spcPts val="0"/>
              </a:spcBef>
              <a:spcAft>
                <a:spcPts val="0"/>
              </a:spcAft>
              <a:buClr>
                <a:schemeClr val="dk1"/>
              </a:buClr>
              <a:buSzPts val="1800"/>
              <a:buChar char="●"/>
            </a:pPr>
            <a:r>
              <a:rPr lang="en-US" sz="1800"/>
              <a:t>Para ayudar a nuestros miembros a colaborar con el trabajo de las Naciones Unidas en sus países de origen Compartir nuestra investigación con socios, funcionarios de las Naciones Unidas y otros defensores</a:t>
            </a:r>
            <a:endParaRPr sz="1800"/>
          </a:p>
        </p:txBody>
      </p:sp>
      <p:pic>
        <p:nvPicPr>
          <p:cNvPr descr="A group of people posing for a photo&#10;&#10;Description automatically generated" id="741" name="Google Shape;741;p44"/>
          <p:cNvPicPr preferRelativeResize="0"/>
          <p:nvPr/>
        </p:nvPicPr>
        <p:blipFill rotWithShape="1">
          <a:blip r:embed="rId3">
            <a:alphaModFix/>
          </a:blip>
          <a:srcRect b="11792" l="0" r="11488" t="26949"/>
          <a:stretch/>
        </p:blipFill>
        <p:spPr>
          <a:xfrm>
            <a:off x="811664" y="4681466"/>
            <a:ext cx="5376732" cy="2790962"/>
          </a:xfrm>
          <a:prstGeom prst="rect">
            <a:avLst/>
          </a:prstGeom>
          <a:noFill/>
          <a:ln>
            <a:noFill/>
          </a:ln>
        </p:spPr>
      </p:pic>
      <p:sp>
        <p:nvSpPr>
          <p:cNvPr id="742" name="Google Shape;742;p44"/>
          <p:cNvSpPr txBox="1"/>
          <p:nvPr/>
        </p:nvSpPr>
        <p:spPr>
          <a:xfrm>
            <a:off x="1" y="1429092"/>
            <a:ext cx="6188400" cy="4201200"/>
          </a:xfrm>
          <a:prstGeom prst="rect">
            <a:avLst/>
          </a:prstGeom>
          <a:noFill/>
          <a:ln>
            <a:noFill/>
          </a:ln>
        </p:spPr>
        <p:txBody>
          <a:bodyPr anchorCtr="0" anchor="t" bIns="121900" lIns="121900" spcFirstLastPara="1" rIns="121900" wrap="square" tIns="121900">
            <a:noAutofit/>
          </a:bodyPr>
          <a:lstStyle/>
          <a:p>
            <a:pPr indent="-457188" lvl="0" marL="609584" rtl="0" algn="l">
              <a:lnSpc>
                <a:spcPct val="90000"/>
              </a:lnSpc>
              <a:spcBef>
                <a:spcPts val="0"/>
              </a:spcBef>
              <a:spcAft>
                <a:spcPts val="0"/>
              </a:spcAft>
              <a:buClr>
                <a:srgbClr val="000000"/>
              </a:buClr>
              <a:buSzPts val="1800"/>
              <a:buChar char="●"/>
            </a:pPr>
            <a:r>
              <a:rPr lang="en-US" sz="1800">
                <a:solidFill>
                  <a:srgbClr val="000000"/>
                </a:solidFill>
                <a:latin typeface="Century Gothic"/>
                <a:ea typeface="Century Gothic"/>
                <a:cs typeface="Century Gothic"/>
                <a:sym typeface="Century Gothic"/>
              </a:rPr>
              <a:t>To bring members’ expertise to UN</a:t>
            </a:r>
            <a:endParaRPr sz="1800">
              <a:solidFill>
                <a:srgbClr val="000000"/>
              </a:solidFill>
              <a:latin typeface="Century Gothic"/>
              <a:ea typeface="Century Gothic"/>
              <a:cs typeface="Century Gothic"/>
              <a:sym typeface="Century Gothic"/>
            </a:endParaRPr>
          </a:p>
          <a:p>
            <a:pPr indent="-457188" lvl="0" marL="609584" rtl="0" algn="l">
              <a:lnSpc>
                <a:spcPct val="90000"/>
              </a:lnSpc>
              <a:spcBef>
                <a:spcPts val="0"/>
              </a:spcBef>
              <a:spcAft>
                <a:spcPts val="0"/>
              </a:spcAft>
              <a:buClr>
                <a:srgbClr val="000000"/>
              </a:buClr>
              <a:buSzPts val="1800"/>
              <a:buChar char="●"/>
            </a:pPr>
            <a:r>
              <a:rPr lang="en-US" sz="1800">
                <a:solidFill>
                  <a:srgbClr val="000000"/>
                </a:solidFill>
                <a:latin typeface="Century Gothic"/>
                <a:ea typeface="Century Gothic"/>
                <a:cs typeface="Century Gothic"/>
                <a:sym typeface="Century Gothic"/>
              </a:rPr>
              <a:t>To work with other NGOs</a:t>
            </a:r>
            <a:endParaRPr sz="1800">
              <a:solidFill>
                <a:srgbClr val="000000"/>
              </a:solidFill>
              <a:latin typeface="Century Gothic"/>
              <a:ea typeface="Century Gothic"/>
              <a:cs typeface="Century Gothic"/>
              <a:sym typeface="Century Gothic"/>
            </a:endParaRPr>
          </a:p>
          <a:p>
            <a:pPr indent="-457188" lvl="0" marL="609584" rtl="0" algn="l">
              <a:lnSpc>
                <a:spcPct val="90000"/>
              </a:lnSpc>
              <a:spcBef>
                <a:spcPts val="0"/>
              </a:spcBef>
              <a:spcAft>
                <a:spcPts val="0"/>
              </a:spcAft>
              <a:buClr>
                <a:srgbClr val="000000"/>
              </a:buClr>
              <a:buSzPts val="1800"/>
              <a:buChar char="●"/>
            </a:pPr>
            <a:r>
              <a:rPr lang="en-US" sz="1800">
                <a:solidFill>
                  <a:srgbClr val="000000"/>
                </a:solidFill>
                <a:latin typeface="Century Gothic"/>
                <a:ea typeface="Century Gothic"/>
                <a:cs typeface="Century Gothic"/>
                <a:sym typeface="Century Gothic"/>
              </a:rPr>
              <a:t>Contribute to NGO Committees and Working Groups</a:t>
            </a:r>
            <a:endParaRPr sz="1800">
              <a:solidFill>
                <a:srgbClr val="000000"/>
              </a:solidFill>
              <a:latin typeface="Century Gothic"/>
              <a:ea typeface="Century Gothic"/>
              <a:cs typeface="Century Gothic"/>
              <a:sym typeface="Century Gothic"/>
            </a:endParaRPr>
          </a:p>
          <a:p>
            <a:pPr indent="-457188" lvl="0" marL="609584" rtl="0" algn="l">
              <a:lnSpc>
                <a:spcPct val="90000"/>
              </a:lnSpc>
              <a:spcBef>
                <a:spcPts val="0"/>
              </a:spcBef>
              <a:spcAft>
                <a:spcPts val="0"/>
              </a:spcAft>
              <a:buClr>
                <a:srgbClr val="000000"/>
              </a:buClr>
              <a:buSzPts val="1800"/>
              <a:buChar char="●"/>
            </a:pPr>
            <a:r>
              <a:rPr lang="en-US" sz="1800">
                <a:solidFill>
                  <a:srgbClr val="000000"/>
                </a:solidFill>
                <a:latin typeface="Century Gothic"/>
                <a:ea typeface="Century Gothic"/>
                <a:cs typeface="Century Gothic"/>
                <a:sym typeface="Century Gothic"/>
              </a:rPr>
              <a:t>To educate our members about the activities and programs of the UN</a:t>
            </a:r>
            <a:endParaRPr sz="1800">
              <a:solidFill>
                <a:srgbClr val="000000"/>
              </a:solidFill>
              <a:latin typeface="Century Gothic"/>
              <a:ea typeface="Century Gothic"/>
              <a:cs typeface="Century Gothic"/>
              <a:sym typeface="Century Gothic"/>
            </a:endParaRPr>
          </a:p>
          <a:p>
            <a:pPr indent="-457188" lvl="0" marL="609584" rtl="0" algn="l">
              <a:lnSpc>
                <a:spcPct val="90000"/>
              </a:lnSpc>
              <a:spcBef>
                <a:spcPts val="0"/>
              </a:spcBef>
              <a:spcAft>
                <a:spcPts val="0"/>
              </a:spcAft>
              <a:buClr>
                <a:srgbClr val="000000"/>
              </a:buClr>
              <a:buSzPts val="1800"/>
              <a:buChar char="●"/>
            </a:pPr>
            <a:r>
              <a:rPr lang="en-US" sz="1800">
                <a:solidFill>
                  <a:srgbClr val="000000"/>
                </a:solidFill>
                <a:latin typeface="Century Gothic"/>
                <a:ea typeface="Century Gothic"/>
                <a:cs typeface="Century Gothic"/>
                <a:sym typeface="Century Gothic"/>
              </a:rPr>
              <a:t>Make interventions</a:t>
            </a:r>
            <a:endParaRPr sz="1800">
              <a:solidFill>
                <a:srgbClr val="000000"/>
              </a:solidFill>
              <a:latin typeface="Century Gothic"/>
              <a:ea typeface="Century Gothic"/>
              <a:cs typeface="Century Gothic"/>
              <a:sym typeface="Century Gothic"/>
            </a:endParaRPr>
          </a:p>
          <a:p>
            <a:pPr indent="-457188" lvl="0" marL="609584" rtl="0" algn="l">
              <a:lnSpc>
                <a:spcPct val="90000"/>
              </a:lnSpc>
              <a:spcBef>
                <a:spcPts val="0"/>
              </a:spcBef>
              <a:spcAft>
                <a:spcPts val="0"/>
              </a:spcAft>
              <a:buClr>
                <a:srgbClr val="000000"/>
              </a:buClr>
              <a:buSzPts val="1800"/>
              <a:buChar char="●"/>
            </a:pPr>
            <a:r>
              <a:rPr lang="en-US" sz="1800">
                <a:solidFill>
                  <a:srgbClr val="000000"/>
                </a:solidFill>
                <a:latin typeface="Century Gothic"/>
                <a:ea typeface="Century Gothic"/>
                <a:cs typeface="Century Gothic"/>
                <a:sym typeface="Century Gothic"/>
              </a:rPr>
              <a:t>Attend Events, Commissions and UN Activities</a:t>
            </a:r>
            <a:endParaRPr sz="1800">
              <a:solidFill>
                <a:srgbClr val="000000"/>
              </a:solidFill>
              <a:latin typeface="Century Gothic"/>
              <a:ea typeface="Century Gothic"/>
              <a:cs typeface="Century Gothic"/>
              <a:sym typeface="Century Gothic"/>
            </a:endParaRPr>
          </a:p>
          <a:p>
            <a:pPr indent="-457188" lvl="0" marL="609584" rtl="0" algn="l">
              <a:lnSpc>
                <a:spcPct val="90000"/>
              </a:lnSpc>
              <a:spcBef>
                <a:spcPts val="0"/>
              </a:spcBef>
              <a:spcAft>
                <a:spcPts val="0"/>
              </a:spcAft>
              <a:buClr>
                <a:srgbClr val="000000"/>
              </a:buClr>
              <a:buSzPts val="1800"/>
              <a:buChar char="●"/>
            </a:pPr>
            <a:r>
              <a:rPr lang="en-US" sz="1800">
                <a:solidFill>
                  <a:srgbClr val="000000"/>
                </a:solidFill>
                <a:latin typeface="Century Gothic"/>
                <a:ea typeface="Century Gothic"/>
                <a:cs typeface="Century Gothic"/>
                <a:sym typeface="Century Gothic"/>
              </a:rPr>
              <a:t>To assist our members in collaborating with UN work in their home countries</a:t>
            </a:r>
            <a:endParaRPr sz="1800">
              <a:solidFill>
                <a:srgbClr val="000000"/>
              </a:solidFill>
              <a:latin typeface="Century Gothic"/>
              <a:ea typeface="Century Gothic"/>
              <a:cs typeface="Century Gothic"/>
              <a:sym typeface="Century Gothic"/>
            </a:endParaRPr>
          </a:p>
          <a:p>
            <a:pPr indent="-457188" lvl="0" marL="609584" rtl="0" algn="l">
              <a:lnSpc>
                <a:spcPct val="90000"/>
              </a:lnSpc>
              <a:spcBef>
                <a:spcPts val="0"/>
              </a:spcBef>
              <a:spcAft>
                <a:spcPts val="0"/>
              </a:spcAft>
              <a:buClr>
                <a:srgbClr val="000000"/>
              </a:buClr>
              <a:buSzPts val="1800"/>
              <a:buChar char="●"/>
            </a:pPr>
            <a:r>
              <a:rPr lang="en-US" sz="1800">
                <a:solidFill>
                  <a:srgbClr val="000000"/>
                </a:solidFill>
                <a:latin typeface="Century Gothic"/>
                <a:ea typeface="Century Gothic"/>
                <a:cs typeface="Century Gothic"/>
                <a:sym typeface="Century Gothic"/>
              </a:rPr>
              <a:t>Share our research with Partners, UN Officials and other Advocates </a:t>
            </a:r>
            <a:endParaRPr sz="1800">
              <a:solidFill>
                <a:srgbClr val="000000"/>
              </a:solidFill>
              <a:latin typeface="Century Gothic"/>
              <a:ea typeface="Century Gothic"/>
              <a:cs typeface="Century Gothic"/>
              <a:sym typeface="Century Gothic"/>
            </a:endParaRPr>
          </a:p>
          <a:p>
            <a:pPr indent="0" lvl="0" marL="0" rtl="0" algn="l">
              <a:lnSpc>
                <a:spcPct val="90000"/>
              </a:lnSpc>
              <a:spcBef>
                <a:spcPts val="2133"/>
              </a:spcBef>
              <a:spcAft>
                <a:spcPts val="2133"/>
              </a:spcAft>
              <a:buNone/>
            </a:pPr>
            <a:r>
              <a:t/>
            </a:r>
            <a:endParaRPr sz="1800">
              <a:solidFill>
                <a:srgbClr val="000000"/>
              </a:solidFill>
              <a:latin typeface="Century Gothic"/>
              <a:ea typeface="Century Gothic"/>
              <a:cs typeface="Century Gothic"/>
              <a:sym typeface="Century Gothic"/>
            </a:endParaRPr>
          </a:p>
        </p:txBody>
      </p:sp>
      <p:pic>
        <p:nvPicPr>
          <p:cNvPr descr="C2-HD-BTM.png" id="743" name="Google Shape;743;p44"/>
          <p:cNvPicPr preferRelativeResize="0"/>
          <p:nvPr/>
        </p:nvPicPr>
        <p:blipFill rotWithShape="1">
          <a:blip r:embed="rId4">
            <a:alphaModFix/>
          </a:blip>
          <a:srcRect b="0" l="0" r="0" t="0"/>
          <a:stretch/>
        </p:blipFill>
        <p:spPr>
          <a:xfrm>
            <a:off x="0" y="6272938"/>
            <a:ext cx="12192000" cy="585061"/>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7" name="Shape 747"/>
        <p:cNvGrpSpPr/>
        <p:nvPr/>
      </p:nvGrpSpPr>
      <p:grpSpPr>
        <a:xfrm>
          <a:off x="0" y="0"/>
          <a:ext cx="0" cy="0"/>
          <a:chOff x="0" y="0"/>
          <a:chExt cx="0" cy="0"/>
        </a:xfrm>
      </p:grpSpPr>
      <p:sp>
        <p:nvSpPr>
          <p:cNvPr id="748" name="Google Shape;748;p45"/>
          <p:cNvSpPr txBox="1"/>
          <p:nvPr>
            <p:ph type="title"/>
          </p:nvPr>
        </p:nvSpPr>
        <p:spPr>
          <a:xfrm>
            <a:off x="3756750" y="344575"/>
            <a:ext cx="8435100" cy="860100"/>
          </a:xfrm>
          <a:prstGeom prst="rect">
            <a:avLst/>
          </a:prstGeom>
          <a:noFill/>
          <a:ln>
            <a:noFill/>
          </a:ln>
        </p:spPr>
        <p:txBody>
          <a:bodyPr anchorCtr="0" anchor="t" bIns="121900" lIns="121900" spcFirstLastPara="1" rIns="121900" wrap="square" tIns="121900">
            <a:noAutofit/>
          </a:bodyPr>
          <a:lstStyle/>
          <a:p>
            <a:pPr indent="0" lvl="0" marL="0" rtl="0" algn="r">
              <a:spcBef>
                <a:spcPts val="0"/>
              </a:spcBef>
              <a:spcAft>
                <a:spcPts val="0"/>
              </a:spcAft>
              <a:buClr>
                <a:srgbClr val="2264C8"/>
              </a:buClr>
              <a:buSzPts val="3200"/>
              <a:buFont typeface="Century Gothic"/>
              <a:buNone/>
            </a:pPr>
            <a:r>
              <a:rPr b="1" lang="en-US" sz="3800">
                <a:solidFill>
                  <a:srgbClr val="2264C8"/>
                </a:solidFill>
              </a:rPr>
              <a:t>SOME NGO WORKING GROUPS WE CONTRIBUTE TO</a:t>
            </a:r>
            <a:endParaRPr b="1" sz="3800">
              <a:solidFill>
                <a:srgbClr val="2264C8"/>
              </a:solidFill>
            </a:endParaRPr>
          </a:p>
          <a:p>
            <a:pPr indent="0" lvl="0" marL="0" rtl="0" algn="r">
              <a:lnSpc>
                <a:spcPct val="90000"/>
              </a:lnSpc>
              <a:spcBef>
                <a:spcPts val="0"/>
              </a:spcBef>
              <a:spcAft>
                <a:spcPts val="0"/>
              </a:spcAft>
              <a:buClr>
                <a:srgbClr val="2264C8"/>
              </a:buClr>
              <a:buSzPts val="3200"/>
              <a:buFont typeface="Century Gothic"/>
              <a:buNone/>
            </a:pPr>
            <a:r>
              <a:rPr b="1" lang="en-US" sz="3800">
                <a:solidFill>
                  <a:schemeClr val="accent6"/>
                </a:solidFill>
              </a:rPr>
              <a:t>ALGUNOS GRUPOS DE TRABAJO DE ONG A LOS QUE CONTRIBUIMOS</a:t>
            </a:r>
            <a:endParaRPr b="1" sz="3800">
              <a:solidFill>
                <a:schemeClr val="accent6"/>
              </a:solidFill>
            </a:endParaRPr>
          </a:p>
        </p:txBody>
      </p:sp>
      <p:sp>
        <p:nvSpPr>
          <p:cNvPr id="749" name="Google Shape;749;p45"/>
          <p:cNvSpPr txBox="1"/>
          <p:nvPr>
            <p:ph idx="1" type="body"/>
          </p:nvPr>
        </p:nvSpPr>
        <p:spPr>
          <a:xfrm>
            <a:off x="7604825" y="2698325"/>
            <a:ext cx="4587000" cy="4429500"/>
          </a:xfrm>
          <a:prstGeom prst="rect">
            <a:avLst/>
          </a:prstGeom>
          <a:noFill/>
          <a:ln>
            <a:noFill/>
          </a:ln>
        </p:spPr>
        <p:txBody>
          <a:bodyPr anchorCtr="0" anchor="t" bIns="121900" lIns="121900" spcFirstLastPara="1" rIns="121900" wrap="square" tIns="121900">
            <a:noAutofit/>
          </a:bodyPr>
          <a:lstStyle/>
          <a:p>
            <a:pPr indent="-461420" lvl="0" marL="609585" rtl="0" algn="l">
              <a:lnSpc>
                <a:spcPct val="90000"/>
              </a:lnSpc>
              <a:spcBef>
                <a:spcPts val="0"/>
              </a:spcBef>
              <a:spcAft>
                <a:spcPts val="0"/>
              </a:spcAft>
              <a:buClr>
                <a:schemeClr val="accent1"/>
              </a:buClr>
              <a:buSzPts val="1800"/>
              <a:buChar char="●"/>
            </a:pPr>
            <a:r>
              <a:rPr lang="en-US" sz="1800">
                <a:solidFill>
                  <a:schemeClr val="accent1"/>
                </a:solidFill>
              </a:rPr>
              <a:t>Comité de ONG de Desarrollo Social</a:t>
            </a:r>
            <a:endParaRPr sz="1800">
              <a:solidFill>
                <a:schemeClr val="accent1"/>
              </a:solidFill>
            </a:endParaRPr>
          </a:p>
          <a:p>
            <a:pPr indent="-461420" lvl="1" marL="1219170" rtl="0" algn="l">
              <a:lnSpc>
                <a:spcPct val="90000"/>
              </a:lnSpc>
              <a:spcBef>
                <a:spcPts val="2133"/>
              </a:spcBef>
              <a:spcAft>
                <a:spcPts val="0"/>
              </a:spcAft>
              <a:buClr>
                <a:schemeClr val="accent1"/>
              </a:buClr>
              <a:buSzPts val="1800"/>
              <a:buChar char="○"/>
            </a:pPr>
            <a:r>
              <a:rPr lang="en-US" sz="1800">
                <a:solidFill>
                  <a:schemeClr val="accent1"/>
                </a:solidFill>
              </a:rPr>
              <a:t>Subcomité de base</a:t>
            </a:r>
            <a:endParaRPr sz="1800">
              <a:solidFill>
                <a:schemeClr val="accent1"/>
              </a:solidFill>
            </a:endParaRPr>
          </a:p>
          <a:p>
            <a:pPr indent="-461420" lvl="1" marL="1219170" rtl="0" algn="l">
              <a:lnSpc>
                <a:spcPct val="90000"/>
              </a:lnSpc>
              <a:spcBef>
                <a:spcPts val="0"/>
              </a:spcBef>
              <a:spcAft>
                <a:spcPts val="0"/>
              </a:spcAft>
              <a:buClr>
                <a:schemeClr val="accent1"/>
              </a:buClr>
              <a:buSzPts val="1800"/>
              <a:buChar char="○"/>
            </a:pPr>
            <a:r>
              <a:rPr lang="en-US" sz="1800">
                <a:solidFill>
                  <a:schemeClr val="accent1"/>
                </a:solidFill>
              </a:rPr>
              <a:t>Subcomite de Abogacía </a:t>
            </a:r>
            <a:endParaRPr sz="1800">
              <a:solidFill>
                <a:schemeClr val="accent1"/>
              </a:solidFill>
            </a:endParaRPr>
          </a:p>
          <a:p>
            <a:pPr indent="-461420" lvl="1" marL="1219170" rtl="0" algn="l">
              <a:lnSpc>
                <a:spcPct val="90000"/>
              </a:lnSpc>
              <a:spcBef>
                <a:spcPts val="0"/>
              </a:spcBef>
              <a:spcAft>
                <a:spcPts val="0"/>
              </a:spcAft>
              <a:buClr>
                <a:schemeClr val="accent1"/>
              </a:buClr>
              <a:buSzPts val="1800"/>
              <a:buChar char="○"/>
            </a:pPr>
            <a:r>
              <a:rPr lang="en-US" sz="1800">
                <a:solidFill>
                  <a:schemeClr val="accent1"/>
                </a:solidFill>
              </a:rPr>
              <a:t>Comité de Migración</a:t>
            </a:r>
            <a:endParaRPr sz="1800">
              <a:solidFill>
                <a:schemeClr val="accent1"/>
              </a:solidFill>
            </a:endParaRPr>
          </a:p>
          <a:p>
            <a:pPr indent="-461420" lvl="1" marL="1219170" rtl="0" algn="l">
              <a:lnSpc>
                <a:spcPct val="90000"/>
              </a:lnSpc>
              <a:spcBef>
                <a:spcPts val="0"/>
              </a:spcBef>
              <a:spcAft>
                <a:spcPts val="0"/>
              </a:spcAft>
              <a:buClr>
                <a:schemeClr val="accent1"/>
              </a:buClr>
              <a:buSzPts val="1800"/>
              <a:buChar char="○"/>
            </a:pPr>
            <a:r>
              <a:rPr lang="en-US" sz="1800">
                <a:solidFill>
                  <a:schemeClr val="accent1"/>
                </a:solidFill>
              </a:rPr>
              <a:t>Subcomite de Xenophobia</a:t>
            </a:r>
            <a:endParaRPr sz="1800">
              <a:solidFill>
                <a:schemeClr val="accent1"/>
              </a:solidFill>
            </a:endParaRPr>
          </a:p>
          <a:p>
            <a:pPr indent="-461420" lvl="1" marL="1219170" rtl="0" algn="l">
              <a:lnSpc>
                <a:spcPct val="90000"/>
              </a:lnSpc>
              <a:spcBef>
                <a:spcPts val="0"/>
              </a:spcBef>
              <a:spcAft>
                <a:spcPts val="0"/>
              </a:spcAft>
              <a:buClr>
                <a:schemeClr val="accent1"/>
              </a:buClr>
              <a:buSzPts val="1800"/>
              <a:buChar char="○"/>
            </a:pPr>
            <a:r>
              <a:rPr lang="en-US" sz="1800">
                <a:solidFill>
                  <a:schemeClr val="accent1"/>
                </a:solidFill>
              </a:rPr>
              <a:t>Migración inducida por el clima</a:t>
            </a:r>
            <a:endParaRPr sz="1800">
              <a:solidFill>
                <a:schemeClr val="accent1"/>
              </a:solidFill>
            </a:endParaRPr>
          </a:p>
          <a:p>
            <a:pPr indent="-461420" lvl="0" marL="609585" rtl="0" algn="l">
              <a:lnSpc>
                <a:spcPct val="90000"/>
              </a:lnSpc>
              <a:spcBef>
                <a:spcPts val="0"/>
              </a:spcBef>
              <a:spcAft>
                <a:spcPts val="0"/>
              </a:spcAft>
              <a:buClr>
                <a:schemeClr val="accent1"/>
              </a:buClr>
              <a:buSzPts val="1800"/>
              <a:buChar char="●"/>
            </a:pPr>
            <a:r>
              <a:rPr lang="en-US" sz="1800">
                <a:solidFill>
                  <a:schemeClr val="accent1"/>
                </a:solidFill>
              </a:rPr>
              <a:t>Grupo de Trabajo sobre el Fin de los Desamparados</a:t>
            </a:r>
            <a:endParaRPr sz="1800">
              <a:solidFill>
                <a:schemeClr val="accent1"/>
              </a:solidFill>
            </a:endParaRPr>
          </a:p>
          <a:p>
            <a:pPr indent="-461420" lvl="0" marL="609585" rtl="0" algn="l">
              <a:lnSpc>
                <a:spcPct val="90000"/>
              </a:lnSpc>
              <a:spcBef>
                <a:spcPts val="0"/>
              </a:spcBef>
              <a:spcAft>
                <a:spcPts val="0"/>
              </a:spcAft>
              <a:buClr>
                <a:schemeClr val="accent1"/>
              </a:buClr>
              <a:buSzPts val="1800"/>
              <a:buChar char="●"/>
            </a:pPr>
            <a:r>
              <a:rPr lang="en-US" sz="1800">
                <a:solidFill>
                  <a:schemeClr val="accent1"/>
                </a:solidFill>
              </a:rPr>
              <a:t>NGO Grupo Mayor</a:t>
            </a:r>
            <a:endParaRPr sz="1800">
              <a:solidFill>
                <a:schemeClr val="accent1"/>
              </a:solidFill>
            </a:endParaRPr>
          </a:p>
          <a:p>
            <a:pPr indent="-461420" lvl="0" marL="609585" rtl="0" algn="l">
              <a:lnSpc>
                <a:spcPct val="90000"/>
              </a:lnSpc>
              <a:spcBef>
                <a:spcPts val="0"/>
              </a:spcBef>
              <a:spcAft>
                <a:spcPts val="0"/>
              </a:spcAft>
              <a:buClr>
                <a:schemeClr val="accent1"/>
              </a:buClr>
              <a:buSzPts val="1800"/>
              <a:buChar char="●"/>
            </a:pPr>
            <a:r>
              <a:rPr lang="en-US" sz="1800">
                <a:solidFill>
                  <a:schemeClr val="accent1"/>
                </a:solidFill>
              </a:rPr>
              <a:t>NGO Habitat </a:t>
            </a:r>
            <a:endParaRPr sz="1800">
              <a:solidFill>
                <a:schemeClr val="accent1"/>
              </a:solidFill>
            </a:endParaRPr>
          </a:p>
          <a:p>
            <a:pPr indent="0" lvl="0" marL="0" rtl="0" algn="l">
              <a:lnSpc>
                <a:spcPct val="90000"/>
              </a:lnSpc>
              <a:spcBef>
                <a:spcPts val="2133"/>
              </a:spcBef>
              <a:spcAft>
                <a:spcPts val="2133"/>
              </a:spcAft>
              <a:buClr>
                <a:schemeClr val="dk1"/>
              </a:buClr>
              <a:buSzPts val="1800"/>
              <a:buNone/>
            </a:pPr>
            <a:r>
              <a:t/>
            </a:r>
            <a:endParaRPr sz="1800">
              <a:solidFill>
                <a:schemeClr val="accent1"/>
              </a:solidFill>
            </a:endParaRPr>
          </a:p>
        </p:txBody>
      </p:sp>
      <p:pic>
        <p:nvPicPr>
          <p:cNvPr id="750" name="Google Shape;750;p45"/>
          <p:cNvPicPr preferRelativeResize="0"/>
          <p:nvPr/>
        </p:nvPicPr>
        <p:blipFill rotWithShape="1">
          <a:blip r:embed="rId3">
            <a:alphaModFix/>
          </a:blip>
          <a:srcRect b="0" l="13629" r="11193" t="0"/>
          <a:stretch/>
        </p:blipFill>
        <p:spPr>
          <a:xfrm>
            <a:off x="3877225" y="3202725"/>
            <a:ext cx="3789900" cy="2830451"/>
          </a:xfrm>
          <a:prstGeom prst="rect">
            <a:avLst/>
          </a:prstGeom>
          <a:noFill/>
          <a:ln>
            <a:noFill/>
          </a:ln>
        </p:spPr>
      </p:pic>
      <p:pic>
        <p:nvPicPr>
          <p:cNvPr descr="C2-HD-BTM.png" id="751" name="Google Shape;751;p45"/>
          <p:cNvPicPr preferRelativeResize="0"/>
          <p:nvPr/>
        </p:nvPicPr>
        <p:blipFill rotWithShape="1">
          <a:blip r:embed="rId4">
            <a:alphaModFix/>
          </a:blip>
          <a:srcRect b="0" l="0" r="0" t="0"/>
          <a:stretch/>
        </p:blipFill>
        <p:spPr>
          <a:xfrm>
            <a:off x="0" y="6094400"/>
            <a:ext cx="12192000" cy="763600"/>
          </a:xfrm>
          <a:prstGeom prst="rect">
            <a:avLst/>
          </a:prstGeom>
          <a:noFill/>
          <a:ln>
            <a:noFill/>
          </a:ln>
        </p:spPr>
      </p:pic>
      <p:sp>
        <p:nvSpPr>
          <p:cNvPr id="752" name="Google Shape;752;p45"/>
          <p:cNvSpPr txBox="1"/>
          <p:nvPr/>
        </p:nvSpPr>
        <p:spPr>
          <a:xfrm>
            <a:off x="-3" y="1893200"/>
            <a:ext cx="4012800" cy="4201200"/>
          </a:xfrm>
          <a:prstGeom prst="rect">
            <a:avLst/>
          </a:prstGeom>
          <a:noFill/>
          <a:ln>
            <a:noFill/>
          </a:ln>
        </p:spPr>
        <p:txBody>
          <a:bodyPr anchorCtr="0" anchor="t" bIns="121900" lIns="121900" spcFirstLastPara="1" rIns="121900" wrap="square" tIns="121900">
            <a:noAutofit/>
          </a:bodyPr>
          <a:lstStyle/>
          <a:p>
            <a:pPr indent="-461420" lvl="0" marL="609584" rtl="0" algn="l">
              <a:lnSpc>
                <a:spcPct val="90000"/>
              </a:lnSpc>
              <a:spcBef>
                <a:spcPts val="0"/>
              </a:spcBef>
              <a:spcAft>
                <a:spcPts val="0"/>
              </a:spcAft>
              <a:buClr>
                <a:schemeClr val="accent3"/>
              </a:buClr>
              <a:buSzPts val="1800"/>
              <a:buChar char="●"/>
            </a:pPr>
            <a:r>
              <a:rPr lang="en-US" sz="1800">
                <a:solidFill>
                  <a:schemeClr val="accent3"/>
                </a:solidFill>
                <a:latin typeface="Century Gothic"/>
                <a:ea typeface="Century Gothic"/>
                <a:cs typeface="Century Gothic"/>
                <a:sym typeface="Century Gothic"/>
              </a:rPr>
              <a:t>NGO Committee on Social Development</a:t>
            </a:r>
            <a:endParaRPr sz="1800">
              <a:solidFill>
                <a:schemeClr val="accent3"/>
              </a:solidFill>
              <a:latin typeface="Century Gothic"/>
              <a:ea typeface="Century Gothic"/>
              <a:cs typeface="Century Gothic"/>
              <a:sym typeface="Century Gothic"/>
            </a:endParaRPr>
          </a:p>
          <a:p>
            <a:pPr indent="-461420" lvl="1" marL="1219169" rtl="0" algn="l">
              <a:lnSpc>
                <a:spcPct val="90000"/>
              </a:lnSpc>
              <a:spcBef>
                <a:spcPts val="0"/>
              </a:spcBef>
              <a:spcAft>
                <a:spcPts val="0"/>
              </a:spcAft>
              <a:buClr>
                <a:schemeClr val="accent3"/>
              </a:buClr>
              <a:buSzPts val="1800"/>
              <a:buChar char="○"/>
            </a:pPr>
            <a:r>
              <a:rPr lang="en-US" sz="1800">
                <a:solidFill>
                  <a:schemeClr val="accent3"/>
                </a:solidFill>
                <a:latin typeface="Century Gothic"/>
                <a:ea typeface="Century Gothic"/>
                <a:cs typeface="Century Gothic"/>
                <a:sym typeface="Century Gothic"/>
              </a:rPr>
              <a:t>Grassroots Subcommittee</a:t>
            </a:r>
            <a:endParaRPr sz="1800">
              <a:solidFill>
                <a:schemeClr val="accent3"/>
              </a:solidFill>
              <a:latin typeface="Century Gothic"/>
              <a:ea typeface="Century Gothic"/>
              <a:cs typeface="Century Gothic"/>
              <a:sym typeface="Century Gothic"/>
            </a:endParaRPr>
          </a:p>
          <a:p>
            <a:pPr indent="-461420" lvl="1" marL="1219169" rtl="0" algn="l">
              <a:lnSpc>
                <a:spcPct val="90000"/>
              </a:lnSpc>
              <a:spcBef>
                <a:spcPts val="0"/>
              </a:spcBef>
              <a:spcAft>
                <a:spcPts val="0"/>
              </a:spcAft>
              <a:buClr>
                <a:schemeClr val="accent3"/>
              </a:buClr>
              <a:buSzPts val="1800"/>
              <a:buChar char="○"/>
            </a:pPr>
            <a:r>
              <a:rPr lang="en-US" sz="1800">
                <a:solidFill>
                  <a:schemeClr val="accent3"/>
                </a:solidFill>
                <a:latin typeface="Century Gothic"/>
                <a:ea typeface="Century Gothic"/>
                <a:cs typeface="Century Gothic"/>
                <a:sym typeface="Century Gothic"/>
              </a:rPr>
              <a:t>Advocacy Subcommittee</a:t>
            </a:r>
            <a:endParaRPr sz="1800">
              <a:solidFill>
                <a:schemeClr val="accent3"/>
              </a:solidFill>
              <a:latin typeface="Century Gothic"/>
              <a:ea typeface="Century Gothic"/>
              <a:cs typeface="Century Gothic"/>
              <a:sym typeface="Century Gothic"/>
            </a:endParaRPr>
          </a:p>
          <a:p>
            <a:pPr indent="-461420" lvl="0" marL="609584" rtl="0" algn="l">
              <a:lnSpc>
                <a:spcPct val="90000"/>
              </a:lnSpc>
              <a:spcBef>
                <a:spcPts val="0"/>
              </a:spcBef>
              <a:spcAft>
                <a:spcPts val="0"/>
              </a:spcAft>
              <a:buClr>
                <a:schemeClr val="accent3"/>
              </a:buClr>
              <a:buSzPts val="1800"/>
              <a:buChar char="●"/>
            </a:pPr>
            <a:r>
              <a:rPr lang="en-US" sz="1800">
                <a:solidFill>
                  <a:schemeClr val="accent3"/>
                </a:solidFill>
                <a:latin typeface="Century Gothic"/>
                <a:ea typeface="Century Gothic"/>
                <a:cs typeface="Century Gothic"/>
                <a:sym typeface="Century Gothic"/>
              </a:rPr>
              <a:t>Committee on Migration</a:t>
            </a:r>
            <a:endParaRPr sz="1800">
              <a:solidFill>
                <a:schemeClr val="accent3"/>
              </a:solidFill>
              <a:latin typeface="Century Gothic"/>
              <a:ea typeface="Century Gothic"/>
              <a:cs typeface="Century Gothic"/>
              <a:sym typeface="Century Gothic"/>
            </a:endParaRPr>
          </a:p>
          <a:p>
            <a:pPr indent="-461420" lvl="1" marL="1219169" rtl="0" algn="l">
              <a:lnSpc>
                <a:spcPct val="90000"/>
              </a:lnSpc>
              <a:spcBef>
                <a:spcPts val="0"/>
              </a:spcBef>
              <a:spcAft>
                <a:spcPts val="0"/>
              </a:spcAft>
              <a:buClr>
                <a:schemeClr val="accent3"/>
              </a:buClr>
              <a:buSzPts val="1800"/>
              <a:buChar char="○"/>
            </a:pPr>
            <a:r>
              <a:rPr lang="en-US" sz="1800">
                <a:solidFill>
                  <a:schemeClr val="accent3"/>
                </a:solidFill>
                <a:latin typeface="Century Gothic"/>
                <a:ea typeface="Century Gothic"/>
                <a:cs typeface="Century Gothic"/>
                <a:sym typeface="Century Gothic"/>
              </a:rPr>
              <a:t>Xenophobia Subcommittee </a:t>
            </a:r>
            <a:endParaRPr sz="1800">
              <a:solidFill>
                <a:schemeClr val="accent3"/>
              </a:solidFill>
              <a:latin typeface="Century Gothic"/>
              <a:ea typeface="Century Gothic"/>
              <a:cs typeface="Century Gothic"/>
              <a:sym typeface="Century Gothic"/>
            </a:endParaRPr>
          </a:p>
          <a:p>
            <a:pPr indent="-461420" lvl="1" marL="1219169" rtl="0" algn="l">
              <a:lnSpc>
                <a:spcPct val="90000"/>
              </a:lnSpc>
              <a:spcBef>
                <a:spcPts val="0"/>
              </a:spcBef>
              <a:spcAft>
                <a:spcPts val="0"/>
              </a:spcAft>
              <a:buClr>
                <a:schemeClr val="accent3"/>
              </a:buClr>
              <a:buSzPts val="1800"/>
              <a:buChar char="○"/>
            </a:pPr>
            <a:r>
              <a:rPr lang="en-US" sz="1800">
                <a:solidFill>
                  <a:schemeClr val="accent3"/>
                </a:solidFill>
                <a:latin typeface="Century Gothic"/>
                <a:ea typeface="Century Gothic"/>
                <a:cs typeface="Century Gothic"/>
                <a:sym typeface="Century Gothic"/>
              </a:rPr>
              <a:t>Climate Induced Migration Subcommittee</a:t>
            </a:r>
            <a:endParaRPr sz="1800">
              <a:solidFill>
                <a:schemeClr val="accent3"/>
              </a:solidFill>
              <a:latin typeface="Century Gothic"/>
              <a:ea typeface="Century Gothic"/>
              <a:cs typeface="Century Gothic"/>
              <a:sym typeface="Century Gothic"/>
            </a:endParaRPr>
          </a:p>
          <a:p>
            <a:pPr indent="-461420" lvl="0" marL="609584" rtl="0" algn="l">
              <a:lnSpc>
                <a:spcPct val="90000"/>
              </a:lnSpc>
              <a:spcBef>
                <a:spcPts val="0"/>
              </a:spcBef>
              <a:spcAft>
                <a:spcPts val="0"/>
              </a:spcAft>
              <a:buClr>
                <a:schemeClr val="accent3"/>
              </a:buClr>
              <a:buSzPts val="1800"/>
              <a:buChar char="●"/>
            </a:pPr>
            <a:r>
              <a:rPr lang="en-US" sz="1800">
                <a:solidFill>
                  <a:schemeClr val="accent3"/>
                </a:solidFill>
                <a:latin typeface="Century Gothic"/>
                <a:ea typeface="Century Gothic"/>
                <a:cs typeface="Century Gothic"/>
                <a:sym typeface="Century Gothic"/>
              </a:rPr>
              <a:t>Working Group on Ending Homelessness </a:t>
            </a:r>
            <a:endParaRPr sz="1800">
              <a:solidFill>
                <a:schemeClr val="accent3"/>
              </a:solidFill>
              <a:latin typeface="Century Gothic"/>
              <a:ea typeface="Century Gothic"/>
              <a:cs typeface="Century Gothic"/>
              <a:sym typeface="Century Gothic"/>
            </a:endParaRPr>
          </a:p>
          <a:p>
            <a:pPr indent="-461420" lvl="0" marL="609584" rtl="0" algn="l">
              <a:lnSpc>
                <a:spcPct val="90000"/>
              </a:lnSpc>
              <a:spcBef>
                <a:spcPts val="0"/>
              </a:spcBef>
              <a:spcAft>
                <a:spcPts val="0"/>
              </a:spcAft>
              <a:buClr>
                <a:schemeClr val="accent3"/>
              </a:buClr>
              <a:buSzPts val="1800"/>
              <a:buChar char="●"/>
            </a:pPr>
            <a:r>
              <a:rPr lang="en-US" sz="1800">
                <a:solidFill>
                  <a:schemeClr val="accent3"/>
                </a:solidFill>
                <a:latin typeface="Century Gothic"/>
                <a:ea typeface="Century Gothic"/>
                <a:cs typeface="Century Gothic"/>
                <a:sym typeface="Century Gothic"/>
              </a:rPr>
              <a:t>NGO Major Group</a:t>
            </a:r>
            <a:endParaRPr sz="1800">
              <a:solidFill>
                <a:schemeClr val="accent3"/>
              </a:solidFill>
              <a:latin typeface="Century Gothic"/>
              <a:ea typeface="Century Gothic"/>
              <a:cs typeface="Century Gothic"/>
              <a:sym typeface="Century Gothic"/>
            </a:endParaRPr>
          </a:p>
          <a:p>
            <a:pPr indent="-461420" lvl="0" marL="609584" rtl="0" algn="l">
              <a:lnSpc>
                <a:spcPct val="90000"/>
              </a:lnSpc>
              <a:spcBef>
                <a:spcPts val="0"/>
              </a:spcBef>
              <a:spcAft>
                <a:spcPts val="0"/>
              </a:spcAft>
              <a:buClr>
                <a:schemeClr val="accent3"/>
              </a:buClr>
              <a:buSzPts val="1800"/>
              <a:buChar char="●"/>
            </a:pPr>
            <a:r>
              <a:rPr lang="en-US" sz="1800">
                <a:solidFill>
                  <a:schemeClr val="accent3"/>
                </a:solidFill>
                <a:latin typeface="Century Gothic"/>
                <a:ea typeface="Century Gothic"/>
                <a:cs typeface="Century Gothic"/>
                <a:sym typeface="Century Gothic"/>
              </a:rPr>
              <a:t>NGO Habitat </a:t>
            </a:r>
            <a:endParaRPr sz="1800">
              <a:solidFill>
                <a:schemeClr val="accent3"/>
              </a:solidFill>
              <a:latin typeface="Century Gothic"/>
              <a:ea typeface="Century Gothic"/>
              <a:cs typeface="Century Gothic"/>
              <a:sym typeface="Century Gothic"/>
            </a:endParaRPr>
          </a:p>
          <a:p>
            <a:pPr indent="0" lvl="0" marL="0" rtl="0" algn="l">
              <a:lnSpc>
                <a:spcPct val="90000"/>
              </a:lnSpc>
              <a:spcBef>
                <a:spcPts val="2133"/>
              </a:spcBef>
              <a:spcAft>
                <a:spcPts val="2133"/>
              </a:spcAft>
              <a:buNone/>
            </a:pPr>
            <a:r>
              <a:t/>
            </a:r>
            <a:endParaRPr sz="1800">
              <a:solidFill>
                <a:schemeClr val="accent3"/>
              </a:solidFill>
              <a:latin typeface="Century Gothic"/>
              <a:ea typeface="Century Gothic"/>
              <a:cs typeface="Century Gothic"/>
              <a:sym typeface="Century Gothic"/>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6" name="Shape 756"/>
        <p:cNvGrpSpPr/>
        <p:nvPr/>
      </p:nvGrpSpPr>
      <p:grpSpPr>
        <a:xfrm>
          <a:off x="0" y="0"/>
          <a:ext cx="0" cy="0"/>
          <a:chOff x="0" y="0"/>
          <a:chExt cx="0" cy="0"/>
        </a:xfrm>
      </p:grpSpPr>
      <p:sp>
        <p:nvSpPr>
          <p:cNvPr id="757" name="Google Shape;757;p46"/>
          <p:cNvSpPr txBox="1"/>
          <p:nvPr>
            <p:ph idx="1" type="body"/>
          </p:nvPr>
        </p:nvSpPr>
        <p:spPr>
          <a:xfrm>
            <a:off x="415600" y="1890400"/>
            <a:ext cx="11360800" cy="42012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2133"/>
              </a:spcAft>
              <a:buClr>
                <a:schemeClr val="dk1"/>
              </a:buClr>
              <a:buSzPts val="1800"/>
              <a:buNone/>
            </a:pPr>
            <a:r>
              <a:t/>
            </a:r>
            <a:endParaRPr/>
          </a:p>
        </p:txBody>
      </p:sp>
      <p:pic>
        <p:nvPicPr>
          <p:cNvPr id="758" name="Google Shape;758;p46"/>
          <p:cNvPicPr preferRelativeResize="0"/>
          <p:nvPr/>
        </p:nvPicPr>
        <p:blipFill rotWithShape="1">
          <a:blip r:embed="rId3">
            <a:alphaModFix/>
          </a:blip>
          <a:srcRect b="0" l="0" r="0" t="0"/>
          <a:stretch/>
        </p:blipFill>
        <p:spPr>
          <a:xfrm>
            <a:off x="7363528" y="297684"/>
            <a:ext cx="4794931" cy="3185432"/>
          </a:xfrm>
          <a:prstGeom prst="rect">
            <a:avLst/>
          </a:prstGeom>
          <a:noFill/>
          <a:ln>
            <a:noFill/>
          </a:ln>
        </p:spPr>
      </p:pic>
      <p:sp>
        <p:nvSpPr>
          <p:cNvPr id="759" name="Google Shape;759;p46"/>
          <p:cNvSpPr txBox="1"/>
          <p:nvPr/>
        </p:nvSpPr>
        <p:spPr>
          <a:xfrm>
            <a:off x="302467" y="1356967"/>
            <a:ext cx="8118800" cy="947200"/>
          </a:xfrm>
          <a:prstGeom prst="rect">
            <a:avLst/>
          </a:prstGeom>
          <a:noFill/>
          <a:ln>
            <a:noFill/>
          </a:ln>
        </p:spPr>
        <p:txBody>
          <a:bodyPr anchorCtr="0" anchor="t"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entury Gothic"/>
              <a:ea typeface="Century Gothic"/>
              <a:cs typeface="Century Gothic"/>
              <a:sym typeface="Century Gothic"/>
            </a:endParaRPr>
          </a:p>
        </p:txBody>
      </p:sp>
      <p:pic>
        <p:nvPicPr>
          <p:cNvPr id="760" name="Google Shape;760;p46"/>
          <p:cNvPicPr preferRelativeResize="0"/>
          <p:nvPr/>
        </p:nvPicPr>
        <p:blipFill rotWithShape="1">
          <a:blip r:embed="rId4">
            <a:alphaModFix/>
          </a:blip>
          <a:srcRect b="0" l="0" r="0" t="0"/>
          <a:stretch/>
        </p:blipFill>
        <p:spPr>
          <a:xfrm>
            <a:off x="7442999" y="3619634"/>
            <a:ext cx="4576171" cy="3017235"/>
          </a:xfrm>
          <a:prstGeom prst="rect">
            <a:avLst/>
          </a:prstGeom>
          <a:noFill/>
          <a:ln>
            <a:noFill/>
          </a:ln>
        </p:spPr>
      </p:pic>
      <p:pic>
        <p:nvPicPr>
          <p:cNvPr id="761" name="Google Shape;761;p46"/>
          <p:cNvPicPr preferRelativeResize="0"/>
          <p:nvPr/>
        </p:nvPicPr>
        <p:blipFill rotWithShape="1">
          <a:blip r:embed="rId5">
            <a:alphaModFix/>
          </a:blip>
          <a:srcRect b="0" l="0" r="0" t="0"/>
          <a:stretch/>
        </p:blipFill>
        <p:spPr>
          <a:xfrm>
            <a:off x="71233" y="1395267"/>
            <a:ext cx="3893568" cy="5191467"/>
          </a:xfrm>
          <a:prstGeom prst="rect">
            <a:avLst/>
          </a:prstGeom>
          <a:noFill/>
          <a:ln>
            <a:noFill/>
          </a:ln>
        </p:spPr>
      </p:pic>
      <p:pic>
        <p:nvPicPr>
          <p:cNvPr id="762" name="Google Shape;762;p46"/>
          <p:cNvPicPr preferRelativeResize="0"/>
          <p:nvPr/>
        </p:nvPicPr>
        <p:blipFill rotWithShape="1">
          <a:blip r:embed="rId6">
            <a:alphaModFix/>
          </a:blip>
          <a:srcRect b="0" l="0" r="0" t="0"/>
          <a:stretch/>
        </p:blipFill>
        <p:spPr>
          <a:xfrm>
            <a:off x="4149201" y="1395265"/>
            <a:ext cx="3109400" cy="2075027"/>
          </a:xfrm>
          <a:prstGeom prst="rect">
            <a:avLst/>
          </a:prstGeom>
          <a:noFill/>
          <a:ln>
            <a:noFill/>
          </a:ln>
        </p:spPr>
      </p:pic>
      <p:pic>
        <p:nvPicPr>
          <p:cNvPr id="763" name="Google Shape;763;p46"/>
          <p:cNvPicPr preferRelativeResize="0"/>
          <p:nvPr/>
        </p:nvPicPr>
        <p:blipFill rotWithShape="1">
          <a:blip r:embed="rId7">
            <a:alphaModFix/>
          </a:blip>
          <a:srcRect b="13858" l="0" r="0" t="0"/>
          <a:stretch/>
        </p:blipFill>
        <p:spPr>
          <a:xfrm>
            <a:off x="4149200" y="3619634"/>
            <a:ext cx="3109400" cy="3017233"/>
          </a:xfrm>
          <a:prstGeom prst="rect">
            <a:avLst/>
          </a:prstGeom>
          <a:noFill/>
          <a:ln>
            <a:noFill/>
          </a:ln>
        </p:spPr>
      </p:pic>
      <p:sp>
        <p:nvSpPr>
          <p:cNvPr id="764" name="Google Shape;764;p46"/>
          <p:cNvSpPr txBox="1"/>
          <p:nvPr>
            <p:ph type="title"/>
          </p:nvPr>
        </p:nvSpPr>
        <p:spPr>
          <a:xfrm>
            <a:off x="-851927" y="549207"/>
            <a:ext cx="11360800" cy="860000"/>
          </a:xfrm>
          <a:prstGeom prst="rect">
            <a:avLst/>
          </a:prstGeom>
          <a:noFill/>
          <a:ln>
            <a:noFill/>
          </a:ln>
        </p:spPr>
        <p:txBody>
          <a:bodyPr anchorCtr="0" anchor="t" bIns="121900" lIns="121900" spcFirstLastPara="1" rIns="121900" wrap="square" tIns="121900">
            <a:noAutofit/>
          </a:bodyPr>
          <a:lstStyle/>
          <a:p>
            <a:pPr indent="0" lvl="0" marL="0" rtl="0" algn="ctr">
              <a:lnSpc>
                <a:spcPct val="90000"/>
              </a:lnSpc>
              <a:spcBef>
                <a:spcPts val="0"/>
              </a:spcBef>
              <a:spcAft>
                <a:spcPts val="0"/>
              </a:spcAft>
              <a:buClr>
                <a:srgbClr val="2264C8"/>
              </a:buClr>
              <a:buSzPts val="3200"/>
              <a:buFont typeface="Century Gothic"/>
              <a:buNone/>
            </a:pPr>
            <a:r>
              <a:rPr b="1" lang="en-US">
                <a:solidFill>
                  <a:srgbClr val="2264C8"/>
                </a:solidFill>
              </a:rPr>
              <a:t>GLOBAL ACTIVITIES</a:t>
            </a:r>
            <a:endParaRPr b="1">
              <a:solidFill>
                <a:srgbClr val="2264C8"/>
              </a:solidFill>
            </a:endParaRPr>
          </a:p>
        </p:txBody>
      </p:sp>
      <p:pic>
        <p:nvPicPr>
          <p:cNvPr descr="C2-HD-BTM.png" id="765" name="Google Shape;765;p46"/>
          <p:cNvPicPr preferRelativeResize="0"/>
          <p:nvPr/>
        </p:nvPicPr>
        <p:blipFill rotWithShape="1">
          <a:blip r:embed="rId8">
            <a:alphaModFix/>
          </a:blip>
          <a:srcRect b="0" l="0" r="0" t="0"/>
          <a:stretch/>
        </p:blipFill>
        <p:spPr>
          <a:xfrm>
            <a:off x="0" y="6094400"/>
            <a:ext cx="12192000" cy="7636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9" name="Shape 769"/>
        <p:cNvGrpSpPr/>
        <p:nvPr/>
      </p:nvGrpSpPr>
      <p:grpSpPr>
        <a:xfrm>
          <a:off x="0" y="0"/>
          <a:ext cx="0" cy="0"/>
          <a:chOff x="0" y="0"/>
          <a:chExt cx="0" cy="0"/>
        </a:xfrm>
      </p:grpSpPr>
      <p:sp>
        <p:nvSpPr>
          <p:cNvPr id="770" name="Google Shape;770;g8bbfa7c4b1_1_2710"/>
          <p:cNvSpPr txBox="1"/>
          <p:nvPr>
            <p:ph type="title"/>
          </p:nvPr>
        </p:nvSpPr>
        <p:spPr>
          <a:xfrm>
            <a:off x="3482470" y="233433"/>
            <a:ext cx="6109500" cy="8601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rgbClr val="2264C8"/>
                </a:solidFill>
              </a:rPr>
              <a:t>MAPPING OUR PRESENCE AT THE UN</a:t>
            </a:r>
            <a:endParaRPr b="1">
              <a:solidFill>
                <a:srgbClr val="2264C8"/>
              </a:solidFill>
            </a:endParaRPr>
          </a:p>
        </p:txBody>
      </p:sp>
      <p:sp>
        <p:nvSpPr>
          <p:cNvPr id="771" name="Google Shape;771;g8bbfa7c4b1_1_2710"/>
          <p:cNvSpPr txBox="1"/>
          <p:nvPr>
            <p:ph idx="1" type="body"/>
          </p:nvPr>
        </p:nvSpPr>
        <p:spPr>
          <a:xfrm>
            <a:off x="415600" y="1890400"/>
            <a:ext cx="11360700" cy="42012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2133"/>
              </a:spcAft>
              <a:buClr>
                <a:srgbClr val="E94579"/>
              </a:buClr>
              <a:buSzPts val="1800"/>
              <a:buNone/>
            </a:pPr>
            <a:r>
              <a:rPr lang="en-US">
                <a:solidFill>
                  <a:srgbClr val="E94579"/>
                </a:solidFill>
              </a:rPr>
              <a:t>Local/ National/ Regional Level</a:t>
            </a:r>
            <a:br>
              <a:rPr lang="en-US">
                <a:solidFill>
                  <a:srgbClr val="E94579"/>
                </a:solidFill>
              </a:rPr>
            </a:br>
            <a:r>
              <a:rPr lang="en-US">
                <a:solidFill>
                  <a:srgbClr val="E94579"/>
                </a:solidFill>
              </a:rPr>
              <a:t>International Level</a:t>
            </a:r>
            <a:endParaRPr>
              <a:solidFill>
                <a:srgbClr val="E94579"/>
              </a:solidFill>
            </a:endParaRPr>
          </a:p>
        </p:txBody>
      </p:sp>
      <p:sp>
        <p:nvSpPr>
          <p:cNvPr id="772" name="Google Shape;772;g8bbfa7c4b1_1_2710"/>
          <p:cNvSpPr txBox="1"/>
          <p:nvPr>
            <p:ph idx="4294967295" type="body"/>
          </p:nvPr>
        </p:nvSpPr>
        <p:spPr>
          <a:xfrm>
            <a:off x="7558088" y="4935538"/>
            <a:ext cx="4633800" cy="13590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1000"/>
              </a:spcBef>
              <a:spcAft>
                <a:spcPts val="2133"/>
              </a:spcAft>
              <a:buClr>
                <a:srgbClr val="E94579"/>
              </a:buClr>
              <a:buSzPts val="2667"/>
              <a:buNone/>
            </a:pPr>
            <a:r>
              <a:rPr lang="en-US" sz="2667" u="sng">
                <a:solidFill>
                  <a:srgbClr val="E94579"/>
                </a:solidFill>
              </a:rPr>
              <a:t>From Passion to Product</a:t>
            </a:r>
            <a:endParaRPr sz="2667" u="sng">
              <a:solidFill>
                <a:srgbClr val="E94579"/>
              </a:solidFill>
            </a:endParaRPr>
          </a:p>
        </p:txBody>
      </p:sp>
      <p:sp>
        <p:nvSpPr>
          <p:cNvPr id="773" name="Google Shape;773;g8bbfa7c4b1_1_2710"/>
          <p:cNvSpPr txBox="1"/>
          <p:nvPr/>
        </p:nvSpPr>
        <p:spPr>
          <a:xfrm>
            <a:off x="1261729" y="4963538"/>
            <a:ext cx="1551300" cy="11796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lang="en-US" sz="2000">
                <a:solidFill>
                  <a:srgbClr val="87D4F2"/>
                </a:solidFill>
                <a:latin typeface="Century Gothic"/>
                <a:ea typeface="Century Gothic"/>
                <a:cs typeface="Century Gothic"/>
                <a:sym typeface="Century Gothic"/>
              </a:rPr>
              <a:t>Choose or Clarify Your Focus</a:t>
            </a:r>
            <a:endParaRPr sz="2000">
              <a:solidFill>
                <a:srgbClr val="87D4F2"/>
              </a:solidFill>
              <a:latin typeface="Century Gothic"/>
              <a:ea typeface="Century Gothic"/>
              <a:cs typeface="Century Gothic"/>
              <a:sym typeface="Century Gothic"/>
            </a:endParaRPr>
          </a:p>
        </p:txBody>
      </p:sp>
      <p:sp>
        <p:nvSpPr>
          <p:cNvPr id="774" name="Google Shape;774;g8bbfa7c4b1_1_2710"/>
          <p:cNvSpPr txBox="1"/>
          <p:nvPr/>
        </p:nvSpPr>
        <p:spPr>
          <a:xfrm>
            <a:off x="2752592" y="4031967"/>
            <a:ext cx="1685400" cy="11796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lang="en-US" sz="2000">
                <a:solidFill>
                  <a:srgbClr val="4BC0EC"/>
                </a:solidFill>
                <a:latin typeface="Century Gothic"/>
                <a:ea typeface="Century Gothic"/>
                <a:cs typeface="Century Gothic"/>
                <a:sym typeface="Century Gothic"/>
              </a:rPr>
              <a:t>Monitor and Gather Information</a:t>
            </a:r>
            <a:endParaRPr sz="2000">
              <a:solidFill>
                <a:srgbClr val="4BC0EC"/>
              </a:solidFill>
              <a:latin typeface="Century Gothic"/>
              <a:ea typeface="Century Gothic"/>
              <a:cs typeface="Century Gothic"/>
              <a:sym typeface="Century Gothic"/>
            </a:endParaRPr>
          </a:p>
        </p:txBody>
      </p:sp>
      <p:sp>
        <p:nvSpPr>
          <p:cNvPr id="775" name="Google Shape;775;g8bbfa7c4b1_1_2710"/>
          <p:cNvSpPr txBox="1"/>
          <p:nvPr/>
        </p:nvSpPr>
        <p:spPr>
          <a:xfrm>
            <a:off x="4676014" y="3233571"/>
            <a:ext cx="1685400" cy="11796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lang="en-US" sz="2000">
                <a:solidFill>
                  <a:srgbClr val="0D5D7B"/>
                </a:solidFill>
                <a:latin typeface="Century Gothic"/>
                <a:ea typeface="Century Gothic"/>
                <a:cs typeface="Century Gothic"/>
                <a:sym typeface="Century Gothic"/>
              </a:rPr>
              <a:t>Mobilize and Raise Awareness with Others</a:t>
            </a:r>
            <a:br>
              <a:rPr lang="en-US" sz="2000">
                <a:solidFill>
                  <a:srgbClr val="0D5D7B"/>
                </a:solidFill>
                <a:latin typeface="Century Gothic"/>
                <a:ea typeface="Century Gothic"/>
                <a:cs typeface="Century Gothic"/>
                <a:sym typeface="Century Gothic"/>
              </a:rPr>
            </a:br>
            <a:r>
              <a:rPr lang="en-US" sz="2000">
                <a:solidFill>
                  <a:srgbClr val="0D5D7B"/>
                </a:solidFill>
                <a:latin typeface="Century Gothic"/>
                <a:ea typeface="Century Gothic"/>
                <a:cs typeface="Century Gothic"/>
                <a:sym typeface="Century Gothic"/>
              </a:rPr>
              <a:t>(Connect!!)</a:t>
            </a:r>
            <a:endParaRPr sz="2000">
              <a:solidFill>
                <a:srgbClr val="0D5D7B"/>
              </a:solidFill>
              <a:latin typeface="Century Gothic"/>
              <a:ea typeface="Century Gothic"/>
              <a:cs typeface="Century Gothic"/>
              <a:sym typeface="Century Gothic"/>
            </a:endParaRPr>
          </a:p>
        </p:txBody>
      </p:sp>
      <p:sp>
        <p:nvSpPr>
          <p:cNvPr id="776" name="Google Shape;776;g8bbfa7c4b1_1_2710"/>
          <p:cNvSpPr txBox="1"/>
          <p:nvPr/>
        </p:nvSpPr>
        <p:spPr>
          <a:xfrm>
            <a:off x="6699199" y="2336967"/>
            <a:ext cx="1685400" cy="11796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lang="en-US" sz="2000">
                <a:solidFill>
                  <a:srgbClr val="2264C8"/>
                </a:solidFill>
                <a:latin typeface="Century Gothic"/>
                <a:ea typeface="Century Gothic"/>
                <a:cs typeface="Century Gothic"/>
                <a:sym typeface="Century Gothic"/>
              </a:rPr>
              <a:t>Direct Advocacy</a:t>
            </a:r>
            <a:br>
              <a:rPr lang="en-US" sz="2000">
                <a:solidFill>
                  <a:srgbClr val="2264C8"/>
                </a:solidFill>
                <a:latin typeface="Century Gothic"/>
                <a:ea typeface="Century Gothic"/>
                <a:cs typeface="Century Gothic"/>
                <a:sym typeface="Century Gothic"/>
              </a:rPr>
            </a:br>
            <a:r>
              <a:rPr lang="en-US" sz="2000">
                <a:solidFill>
                  <a:srgbClr val="2264C8"/>
                </a:solidFill>
                <a:latin typeface="Century Gothic"/>
                <a:ea typeface="Century Gothic"/>
                <a:cs typeface="Century Gothic"/>
                <a:sym typeface="Century Gothic"/>
              </a:rPr>
              <a:t>Grassroots</a:t>
            </a:r>
            <a:endParaRPr sz="2000">
              <a:solidFill>
                <a:srgbClr val="2264C8"/>
              </a:solidFill>
              <a:latin typeface="Century Gothic"/>
              <a:ea typeface="Century Gothic"/>
              <a:cs typeface="Century Gothic"/>
              <a:sym typeface="Century Gothic"/>
            </a:endParaRPr>
          </a:p>
        </p:txBody>
      </p:sp>
      <p:sp>
        <p:nvSpPr>
          <p:cNvPr id="777" name="Google Shape;777;g8bbfa7c4b1_1_2710"/>
          <p:cNvSpPr txBox="1"/>
          <p:nvPr/>
        </p:nvSpPr>
        <p:spPr>
          <a:xfrm>
            <a:off x="8594633" y="1505800"/>
            <a:ext cx="1994700" cy="11796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lang="en-US" sz="2000">
                <a:solidFill>
                  <a:srgbClr val="3A1493"/>
                </a:solidFill>
                <a:latin typeface="Century Gothic"/>
                <a:ea typeface="Century Gothic"/>
                <a:cs typeface="Century Gothic"/>
                <a:sym typeface="Century Gothic"/>
              </a:rPr>
              <a:t>International “Boomerang” Advocacy</a:t>
            </a:r>
            <a:endParaRPr sz="2000">
              <a:solidFill>
                <a:srgbClr val="3A1493"/>
              </a:solidFill>
              <a:latin typeface="Century Gothic"/>
              <a:ea typeface="Century Gothic"/>
              <a:cs typeface="Century Gothic"/>
              <a:sym typeface="Century Gothic"/>
            </a:endParaRPr>
          </a:p>
        </p:txBody>
      </p:sp>
      <p:cxnSp>
        <p:nvCxnSpPr>
          <p:cNvPr id="778" name="Google Shape;778;g8bbfa7c4b1_1_2710"/>
          <p:cNvCxnSpPr/>
          <p:nvPr/>
        </p:nvCxnSpPr>
        <p:spPr>
          <a:xfrm flipH="1" rot="10800000">
            <a:off x="2709174" y="5459637"/>
            <a:ext cx="886200" cy="499500"/>
          </a:xfrm>
          <a:prstGeom prst="bentConnector2">
            <a:avLst/>
          </a:prstGeom>
          <a:noFill/>
          <a:ln cap="flat" cmpd="sng" w="38100">
            <a:solidFill>
              <a:srgbClr val="FA77B6"/>
            </a:solidFill>
            <a:prstDash val="solid"/>
            <a:round/>
            <a:headEnd len="sm" w="sm" type="none"/>
            <a:tailEnd len="med" w="med" type="triangle"/>
          </a:ln>
        </p:spPr>
      </p:cxnSp>
      <p:cxnSp>
        <p:nvCxnSpPr>
          <p:cNvPr id="779" name="Google Shape;779;g8bbfa7c4b1_1_2710"/>
          <p:cNvCxnSpPr/>
          <p:nvPr/>
        </p:nvCxnSpPr>
        <p:spPr>
          <a:xfrm flipH="1" rot="10800000">
            <a:off x="3570367" y="3676767"/>
            <a:ext cx="1175700" cy="355200"/>
          </a:xfrm>
          <a:prstGeom prst="bentConnector3">
            <a:avLst>
              <a:gd fmla="val 1642" name="adj1"/>
            </a:avLst>
          </a:prstGeom>
          <a:noFill/>
          <a:ln cap="flat" cmpd="sng" w="38100">
            <a:solidFill>
              <a:srgbClr val="FA77B6"/>
            </a:solidFill>
            <a:prstDash val="solid"/>
            <a:round/>
            <a:headEnd len="sm" w="sm" type="none"/>
            <a:tailEnd len="med" w="med" type="triangle"/>
          </a:ln>
        </p:spPr>
      </p:cxnSp>
      <p:cxnSp>
        <p:nvCxnSpPr>
          <p:cNvPr id="780" name="Google Shape;780;g8bbfa7c4b1_1_2710"/>
          <p:cNvCxnSpPr>
            <a:endCxn id="776" idx="2"/>
          </p:cNvCxnSpPr>
          <p:nvPr/>
        </p:nvCxnSpPr>
        <p:spPr>
          <a:xfrm flipH="1" rot="10800000">
            <a:off x="6230899" y="3516567"/>
            <a:ext cx="1311000" cy="675600"/>
          </a:xfrm>
          <a:prstGeom prst="bentConnector2">
            <a:avLst/>
          </a:prstGeom>
          <a:noFill/>
          <a:ln cap="flat" cmpd="sng" w="38100">
            <a:solidFill>
              <a:srgbClr val="FA77B6"/>
            </a:solidFill>
            <a:prstDash val="solid"/>
            <a:round/>
            <a:headEnd len="sm" w="sm" type="none"/>
            <a:tailEnd len="med" w="med" type="triangle"/>
          </a:ln>
        </p:spPr>
      </p:cxnSp>
      <p:cxnSp>
        <p:nvCxnSpPr>
          <p:cNvPr id="781" name="Google Shape;781;g8bbfa7c4b1_1_2710"/>
          <p:cNvCxnSpPr>
            <a:endCxn id="777" idx="1"/>
          </p:cNvCxnSpPr>
          <p:nvPr/>
        </p:nvCxnSpPr>
        <p:spPr>
          <a:xfrm flipH="1" rot="10800000">
            <a:off x="7563833" y="2095600"/>
            <a:ext cx="1030800" cy="263100"/>
          </a:xfrm>
          <a:prstGeom prst="bentConnector3">
            <a:avLst>
              <a:gd fmla="val -2484" name="adj1"/>
            </a:avLst>
          </a:prstGeom>
          <a:noFill/>
          <a:ln cap="flat" cmpd="sng" w="38100">
            <a:solidFill>
              <a:srgbClr val="FA77B6"/>
            </a:solidFill>
            <a:prstDash val="solid"/>
            <a:round/>
            <a:headEnd len="sm" w="sm" type="none"/>
            <a:tailEnd len="med" w="med" type="triangle"/>
          </a:ln>
        </p:spPr>
      </p:cxnSp>
      <p:sp>
        <p:nvSpPr>
          <p:cNvPr id="782" name="Google Shape;782;g8bbfa7c4b1_1_2710"/>
          <p:cNvSpPr/>
          <p:nvPr/>
        </p:nvSpPr>
        <p:spPr>
          <a:xfrm>
            <a:off x="10095967" y="35967"/>
            <a:ext cx="2076900" cy="1782000"/>
          </a:xfrm>
          <a:prstGeom prst="ellipse">
            <a:avLst/>
          </a:prstGeom>
          <a:solidFill>
            <a:srgbClr val="F63790"/>
          </a:solidFill>
          <a:ln cap="flat" cmpd="sng" w="9525">
            <a:solidFill>
              <a:srgbClr val="CC412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entury Gothic"/>
              <a:ea typeface="Century Gothic"/>
              <a:cs typeface="Century Gothic"/>
              <a:sym typeface="Century Gothic"/>
            </a:endParaRPr>
          </a:p>
        </p:txBody>
      </p:sp>
      <p:sp>
        <p:nvSpPr>
          <p:cNvPr id="783" name="Google Shape;783;g8bbfa7c4b1_1_2710"/>
          <p:cNvSpPr txBox="1"/>
          <p:nvPr/>
        </p:nvSpPr>
        <p:spPr>
          <a:xfrm>
            <a:off x="10166367" y="310567"/>
            <a:ext cx="1935900" cy="12327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lang="en-US" sz="2000">
                <a:solidFill>
                  <a:srgbClr val="3A1493"/>
                </a:solidFill>
                <a:latin typeface="Century Gothic"/>
                <a:ea typeface="Century Gothic"/>
                <a:cs typeface="Century Gothic"/>
                <a:sym typeface="Century Gothic"/>
              </a:rPr>
              <a:t>Public Opinion and Social Policy</a:t>
            </a:r>
            <a:endParaRPr sz="2000">
              <a:solidFill>
                <a:srgbClr val="3A1493"/>
              </a:solidFill>
              <a:latin typeface="Century Gothic"/>
              <a:ea typeface="Century Gothic"/>
              <a:cs typeface="Century Gothic"/>
              <a:sym typeface="Century Gothic"/>
            </a:endParaRPr>
          </a:p>
        </p:txBody>
      </p:sp>
      <p:sp>
        <p:nvSpPr>
          <p:cNvPr id="784" name="Google Shape;784;g8bbfa7c4b1_1_2710"/>
          <p:cNvSpPr/>
          <p:nvPr/>
        </p:nvSpPr>
        <p:spPr>
          <a:xfrm>
            <a:off x="487133" y="5291067"/>
            <a:ext cx="743700" cy="764700"/>
          </a:xfrm>
          <a:prstGeom prst="ellipse">
            <a:avLst/>
          </a:prstGeom>
          <a:solidFill>
            <a:srgbClr val="F4A6B7"/>
          </a:solidFill>
          <a:ln cap="flat" cmpd="sng" w="9525">
            <a:solidFill>
              <a:srgbClr val="FA77B6"/>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entury Gothic"/>
              <a:ea typeface="Century Gothic"/>
              <a:cs typeface="Century Gothic"/>
              <a:sym typeface="Century Gothic"/>
            </a:endParaRPr>
          </a:p>
        </p:txBody>
      </p:sp>
      <p:sp>
        <p:nvSpPr>
          <p:cNvPr id="785" name="Google Shape;785;g8bbfa7c4b1_1_2710"/>
          <p:cNvSpPr txBox="1"/>
          <p:nvPr/>
        </p:nvSpPr>
        <p:spPr>
          <a:xfrm>
            <a:off x="425141" y="5379861"/>
            <a:ext cx="1551300" cy="860100"/>
          </a:xfrm>
          <a:prstGeom prst="rect">
            <a:avLst/>
          </a:prstGeom>
          <a:noFill/>
          <a:ln>
            <a:noFill/>
          </a:ln>
        </p:spPr>
        <p:txBody>
          <a:bodyPr anchorCtr="0" anchor="t" bIns="121900" lIns="121900" spcFirstLastPara="1" rIns="121900" wrap="square" tIns="121900">
            <a:noAutofit/>
          </a:bodyPr>
          <a:lstStyle/>
          <a:p>
            <a:pPr indent="0" lvl="0" marL="0" marR="0" rtl="0" algn="l">
              <a:spcBef>
                <a:spcPts val="0"/>
              </a:spcBef>
              <a:spcAft>
                <a:spcPts val="0"/>
              </a:spcAft>
              <a:buNone/>
            </a:pPr>
            <a:r>
              <a:rPr lang="en-US" sz="2000">
                <a:solidFill>
                  <a:srgbClr val="2264C8"/>
                </a:solidFill>
                <a:latin typeface="Century Gothic"/>
                <a:ea typeface="Century Gothic"/>
                <a:cs typeface="Century Gothic"/>
                <a:sym typeface="Century Gothic"/>
              </a:rPr>
              <a:t>NGO</a:t>
            </a:r>
            <a:endParaRPr sz="2000">
              <a:solidFill>
                <a:srgbClr val="2264C8"/>
              </a:solidFill>
              <a:latin typeface="Century Gothic"/>
              <a:ea typeface="Century Gothic"/>
              <a:cs typeface="Century Gothic"/>
              <a:sym typeface="Century Gothic"/>
            </a:endParaRPr>
          </a:p>
        </p:txBody>
      </p:sp>
      <p:pic>
        <p:nvPicPr>
          <p:cNvPr descr="C2-HD-BTM.png" id="786" name="Google Shape;786;g8bbfa7c4b1_1_2710"/>
          <p:cNvPicPr preferRelativeResize="0"/>
          <p:nvPr/>
        </p:nvPicPr>
        <p:blipFill rotWithShape="1">
          <a:blip r:embed="rId3">
            <a:alphaModFix/>
          </a:blip>
          <a:srcRect b="0" l="0" r="0" t="0"/>
          <a:stretch/>
        </p:blipFill>
        <p:spPr>
          <a:xfrm>
            <a:off x="0" y="6094400"/>
            <a:ext cx="12192000" cy="76360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90" name="Shape 790"/>
        <p:cNvGrpSpPr/>
        <p:nvPr/>
      </p:nvGrpSpPr>
      <p:grpSpPr>
        <a:xfrm>
          <a:off x="0" y="0"/>
          <a:ext cx="0" cy="0"/>
          <a:chOff x="0" y="0"/>
          <a:chExt cx="0" cy="0"/>
        </a:xfrm>
      </p:grpSpPr>
      <p:sp>
        <p:nvSpPr>
          <p:cNvPr id="791" name="Google Shape;791;p47"/>
          <p:cNvSpPr txBox="1"/>
          <p:nvPr>
            <p:ph type="title"/>
          </p:nvPr>
        </p:nvSpPr>
        <p:spPr>
          <a:xfrm>
            <a:off x="2403988" y="233433"/>
            <a:ext cx="7188046" cy="1138167"/>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chemeClr val="accent6"/>
                </a:solidFill>
              </a:rPr>
              <a:t>MAPA DE NUESTRA PRESENCIA EN LA ONU</a:t>
            </a:r>
            <a:br>
              <a:rPr b="1" lang="en-US">
                <a:solidFill>
                  <a:schemeClr val="accent6"/>
                </a:solidFill>
              </a:rPr>
            </a:br>
            <a:br>
              <a:rPr b="1" lang="en-US">
                <a:solidFill>
                  <a:schemeClr val="accent6"/>
                </a:solidFill>
              </a:rPr>
            </a:br>
            <a:endParaRPr b="1">
              <a:solidFill>
                <a:schemeClr val="accent6"/>
              </a:solidFill>
            </a:endParaRPr>
          </a:p>
        </p:txBody>
      </p:sp>
      <p:sp>
        <p:nvSpPr>
          <p:cNvPr id="792" name="Google Shape;792;p47"/>
          <p:cNvSpPr txBox="1"/>
          <p:nvPr>
            <p:ph idx="1" type="body"/>
          </p:nvPr>
        </p:nvSpPr>
        <p:spPr>
          <a:xfrm>
            <a:off x="415600" y="1890400"/>
            <a:ext cx="11360800" cy="4201200"/>
          </a:xfrm>
          <a:prstGeom prst="rect">
            <a:avLst/>
          </a:prstGeom>
          <a:noFill/>
          <a:ln>
            <a:noFill/>
          </a:ln>
        </p:spPr>
        <p:txBody>
          <a:bodyPr anchorCtr="0" anchor="t" bIns="121900" lIns="121900" spcFirstLastPara="1" rIns="121900" wrap="square" tIns="121900">
            <a:noAutofit/>
          </a:bodyPr>
          <a:lstStyle/>
          <a:p>
            <a:pPr indent="0" lvl="0" marL="0" rtl="0" algn="l">
              <a:lnSpc>
                <a:spcPct val="100000"/>
              </a:lnSpc>
              <a:spcBef>
                <a:spcPts val="0"/>
              </a:spcBef>
              <a:spcAft>
                <a:spcPts val="0"/>
              </a:spcAft>
              <a:buClr>
                <a:srgbClr val="E94579"/>
              </a:buClr>
              <a:buSzPts val="1800"/>
              <a:buNone/>
            </a:pPr>
            <a:r>
              <a:rPr b="1" lang="en-US">
                <a:solidFill>
                  <a:srgbClr val="E94579"/>
                </a:solidFill>
              </a:rPr>
              <a:t>Nivel Internacional De Nivel </a:t>
            </a:r>
            <a:endParaRPr/>
          </a:p>
          <a:p>
            <a:pPr indent="0" lvl="0" marL="0" rtl="0" algn="l">
              <a:lnSpc>
                <a:spcPct val="100000"/>
              </a:lnSpc>
              <a:spcBef>
                <a:spcPts val="0"/>
              </a:spcBef>
              <a:spcAft>
                <a:spcPts val="0"/>
              </a:spcAft>
              <a:buClr>
                <a:srgbClr val="E94579"/>
              </a:buClr>
              <a:buSzPts val="1800"/>
              <a:buNone/>
            </a:pPr>
            <a:r>
              <a:rPr b="1" lang="en-US">
                <a:solidFill>
                  <a:srgbClr val="E94579"/>
                </a:solidFill>
              </a:rPr>
              <a:t>Local/Nacional/Regional</a:t>
            </a:r>
            <a:endParaRPr b="1">
              <a:solidFill>
                <a:srgbClr val="E94579"/>
              </a:solidFill>
            </a:endParaRPr>
          </a:p>
        </p:txBody>
      </p:sp>
      <p:sp>
        <p:nvSpPr>
          <p:cNvPr id="793" name="Google Shape;793;p47"/>
          <p:cNvSpPr txBox="1"/>
          <p:nvPr>
            <p:ph idx="4294967295" type="body"/>
          </p:nvPr>
        </p:nvSpPr>
        <p:spPr>
          <a:xfrm>
            <a:off x="7558088" y="4935538"/>
            <a:ext cx="4633912" cy="13589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1000"/>
              </a:spcBef>
              <a:spcAft>
                <a:spcPts val="2133"/>
              </a:spcAft>
              <a:buClr>
                <a:srgbClr val="E94579"/>
              </a:buClr>
              <a:buSzPts val="2667"/>
              <a:buNone/>
            </a:pPr>
            <a:r>
              <a:rPr b="1" lang="en-US" sz="2667" u="sng">
                <a:solidFill>
                  <a:srgbClr val="E94579"/>
                </a:solidFill>
              </a:rPr>
              <a:t>De la pasión al producto</a:t>
            </a:r>
            <a:endParaRPr b="1" sz="2667" u="sng">
              <a:solidFill>
                <a:srgbClr val="E94579"/>
              </a:solidFill>
            </a:endParaRPr>
          </a:p>
        </p:txBody>
      </p:sp>
      <p:sp>
        <p:nvSpPr>
          <p:cNvPr id="794" name="Google Shape;794;p47"/>
          <p:cNvSpPr txBox="1"/>
          <p:nvPr/>
        </p:nvSpPr>
        <p:spPr>
          <a:xfrm>
            <a:off x="1261729" y="4963538"/>
            <a:ext cx="1551200" cy="11796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b="1" lang="en-US" sz="2000">
                <a:solidFill>
                  <a:srgbClr val="87D4F2"/>
                </a:solidFill>
                <a:latin typeface="Century Gothic"/>
                <a:ea typeface="Century Gothic"/>
                <a:cs typeface="Century Gothic"/>
                <a:sym typeface="Century Gothic"/>
              </a:rPr>
              <a:t>Elija o aclare su enfoque</a:t>
            </a:r>
            <a:endParaRPr b="1" sz="2000">
              <a:solidFill>
                <a:srgbClr val="87D4F2"/>
              </a:solidFill>
              <a:latin typeface="Century Gothic"/>
              <a:ea typeface="Century Gothic"/>
              <a:cs typeface="Century Gothic"/>
              <a:sym typeface="Century Gothic"/>
            </a:endParaRPr>
          </a:p>
        </p:txBody>
      </p:sp>
      <p:sp>
        <p:nvSpPr>
          <p:cNvPr id="795" name="Google Shape;795;p47"/>
          <p:cNvSpPr txBox="1"/>
          <p:nvPr/>
        </p:nvSpPr>
        <p:spPr>
          <a:xfrm>
            <a:off x="2752592" y="4031967"/>
            <a:ext cx="1804660" cy="11796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b="1" lang="en-US" sz="2000">
                <a:solidFill>
                  <a:srgbClr val="4BC0EC"/>
                </a:solidFill>
                <a:latin typeface="Century Gothic"/>
                <a:ea typeface="Century Gothic"/>
                <a:cs typeface="Century Gothic"/>
                <a:sym typeface="Century Gothic"/>
              </a:rPr>
              <a:t>Supervisar y recopilar información</a:t>
            </a:r>
            <a:endParaRPr b="1" sz="2000">
              <a:solidFill>
                <a:srgbClr val="4BC0EC"/>
              </a:solidFill>
              <a:latin typeface="Century Gothic"/>
              <a:ea typeface="Century Gothic"/>
              <a:cs typeface="Century Gothic"/>
              <a:sym typeface="Century Gothic"/>
            </a:endParaRPr>
          </a:p>
        </p:txBody>
      </p:sp>
      <p:sp>
        <p:nvSpPr>
          <p:cNvPr id="796" name="Google Shape;796;p47"/>
          <p:cNvSpPr txBox="1"/>
          <p:nvPr/>
        </p:nvSpPr>
        <p:spPr>
          <a:xfrm>
            <a:off x="4745967" y="3244766"/>
            <a:ext cx="1872270" cy="1574403"/>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b="1" lang="en-US" sz="2000">
                <a:solidFill>
                  <a:srgbClr val="0D5D7B"/>
                </a:solidFill>
                <a:latin typeface="Century Gothic"/>
                <a:ea typeface="Century Gothic"/>
                <a:cs typeface="Century Gothic"/>
                <a:sym typeface="Century Gothic"/>
              </a:rPr>
              <a:t>Movilizar y sensibilizar a los demás (¡Conectar!)</a:t>
            </a:r>
            <a:endParaRPr b="1" sz="2000">
              <a:solidFill>
                <a:srgbClr val="0D5D7B"/>
              </a:solidFill>
              <a:latin typeface="Century Gothic"/>
              <a:ea typeface="Century Gothic"/>
              <a:cs typeface="Century Gothic"/>
              <a:sym typeface="Century Gothic"/>
            </a:endParaRPr>
          </a:p>
        </p:txBody>
      </p:sp>
      <p:sp>
        <p:nvSpPr>
          <p:cNvPr id="797" name="Google Shape;797;p47"/>
          <p:cNvSpPr txBox="1"/>
          <p:nvPr/>
        </p:nvSpPr>
        <p:spPr>
          <a:xfrm>
            <a:off x="6699199" y="2336967"/>
            <a:ext cx="1685383" cy="11796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b="1" lang="en-US" sz="2000">
                <a:solidFill>
                  <a:srgbClr val="2264C8"/>
                </a:solidFill>
                <a:latin typeface="Century Gothic"/>
                <a:ea typeface="Century Gothic"/>
                <a:cs typeface="Century Gothic"/>
                <a:sym typeface="Century Gothic"/>
              </a:rPr>
              <a:t>Abogacía directa</a:t>
            </a:r>
            <a:br>
              <a:rPr b="1" lang="en-US" sz="2000">
                <a:solidFill>
                  <a:srgbClr val="2264C8"/>
                </a:solidFill>
                <a:latin typeface="Century Gothic"/>
                <a:ea typeface="Century Gothic"/>
                <a:cs typeface="Century Gothic"/>
                <a:sym typeface="Century Gothic"/>
              </a:rPr>
            </a:br>
            <a:r>
              <a:rPr b="1" lang="en-US" sz="2000">
                <a:solidFill>
                  <a:srgbClr val="2264C8"/>
                </a:solidFill>
                <a:latin typeface="Century Gothic"/>
                <a:ea typeface="Century Gothic"/>
                <a:cs typeface="Century Gothic"/>
                <a:sym typeface="Century Gothic"/>
              </a:rPr>
              <a:t>Base</a:t>
            </a:r>
            <a:endParaRPr/>
          </a:p>
          <a:p>
            <a:pPr indent="0" lvl="0" marL="0" marR="0" rtl="0" algn="ctr">
              <a:spcBef>
                <a:spcPts val="0"/>
              </a:spcBef>
              <a:spcAft>
                <a:spcPts val="0"/>
              </a:spcAft>
              <a:buNone/>
            </a:pPr>
            <a:r>
              <a:t/>
            </a:r>
            <a:endParaRPr sz="2000">
              <a:solidFill>
                <a:srgbClr val="2264C8"/>
              </a:solidFill>
              <a:latin typeface="Century Gothic"/>
              <a:ea typeface="Century Gothic"/>
              <a:cs typeface="Century Gothic"/>
              <a:sym typeface="Century Gothic"/>
            </a:endParaRPr>
          </a:p>
        </p:txBody>
      </p:sp>
      <p:sp>
        <p:nvSpPr>
          <p:cNvPr id="798" name="Google Shape;798;p47"/>
          <p:cNvSpPr txBox="1"/>
          <p:nvPr/>
        </p:nvSpPr>
        <p:spPr>
          <a:xfrm>
            <a:off x="8594633" y="1505800"/>
            <a:ext cx="1994800" cy="11796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b="1" lang="en-US" sz="2000">
                <a:solidFill>
                  <a:srgbClr val="3A1493"/>
                </a:solidFill>
                <a:latin typeface="Century Gothic"/>
                <a:ea typeface="Century Gothic"/>
                <a:cs typeface="Century Gothic"/>
                <a:sym typeface="Century Gothic"/>
              </a:rPr>
              <a:t>Abogacía internacional "Boomerang</a:t>
            </a:r>
            <a:r>
              <a:rPr lang="en-US" sz="2000">
                <a:solidFill>
                  <a:srgbClr val="3A1493"/>
                </a:solidFill>
                <a:latin typeface="Century Gothic"/>
                <a:ea typeface="Century Gothic"/>
                <a:cs typeface="Century Gothic"/>
                <a:sym typeface="Century Gothic"/>
              </a:rPr>
              <a:t>"</a:t>
            </a:r>
            <a:endParaRPr/>
          </a:p>
          <a:p>
            <a:pPr indent="0" lvl="0" marL="0" marR="0" rtl="0" algn="ctr">
              <a:spcBef>
                <a:spcPts val="0"/>
              </a:spcBef>
              <a:spcAft>
                <a:spcPts val="0"/>
              </a:spcAft>
              <a:buNone/>
            </a:pPr>
            <a:r>
              <a:t/>
            </a:r>
            <a:endParaRPr sz="2000">
              <a:solidFill>
                <a:srgbClr val="3A1493"/>
              </a:solidFill>
              <a:latin typeface="Century Gothic"/>
              <a:ea typeface="Century Gothic"/>
              <a:cs typeface="Century Gothic"/>
              <a:sym typeface="Century Gothic"/>
            </a:endParaRPr>
          </a:p>
        </p:txBody>
      </p:sp>
      <p:cxnSp>
        <p:nvCxnSpPr>
          <p:cNvPr id="799" name="Google Shape;799;p47"/>
          <p:cNvCxnSpPr/>
          <p:nvPr/>
        </p:nvCxnSpPr>
        <p:spPr>
          <a:xfrm flipH="1" rot="10800000">
            <a:off x="2709174" y="5459637"/>
            <a:ext cx="886200" cy="499500"/>
          </a:xfrm>
          <a:prstGeom prst="bentConnector2">
            <a:avLst/>
          </a:prstGeom>
          <a:noFill/>
          <a:ln cap="flat" cmpd="sng" w="38100">
            <a:solidFill>
              <a:srgbClr val="FA77B6"/>
            </a:solidFill>
            <a:prstDash val="solid"/>
            <a:round/>
            <a:headEnd len="sm" w="sm" type="none"/>
            <a:tailEnd len="med" w="med" type="triangle"/>
          </a:ln>
        </p:spPr>
      </p:cxnSp>
      <p:cxnSp>
        <p:nvCxnSpPr>
          <p:cNvPr id="800" name="Google Shape;800;p47"/>
          <p:cNvCxnSpPr/>
          <p:nvPr/>
        </p:nvCxnSpPr>
        <p:spPr>
          <a:xfrm flipH="1" rot="10800000">
            <a:off x="3570367" y="3676767"/>
            <a:ext cx="1175700" cy="355200"/>
          </a:xfrm>
          <a:prstGeom prst="bentConnector3">
            <a:avLst>
              <a:gd fmla="val 1642" name="adj1"/>
            </a:avLst>
          </a:prstGeom>
          <a:noFill/>
          <a:ln cap="flat" cmpd="sng" w="38100">
            <a:solidFill>
              <a:srgbClr val="FA77B6"/>
            </a:solidFill>
            <a:prstDash val="solid"/>
            <a:round/>
            <a:headEnd len="sm" w="sm" type="none"/>
            <a:tailEnd len="med" w="med" type="triangle"/>
          </a:ln>
        </p:spPr>
      </p:cxnSp>
      <p:cxnSp>
        <p:nvCxnSpPr>
          <p:cNvPr id="801" name="Google Shape;801;p47"/>
          <p:cNvCxnSpPr>
            <a:endCxn id="797" idx="2"/>
          </p:cNvCxnSpPr>
          <p:nvPr/>
        </p:nvCxnSpPr>
        <p:spPr>
          <a:xfrm flipH="1" rot="10800000">
            <a:off x="6230891" y="3516567"/>
            <a:ext cx="1311000" cy="675600"/>
          </a:xfrm>
          <a:prstGeom prst="bentConnector2">
            <a:avLst/>
          </a:prstGeom>
          <a:noFill/>
          <a:ln cap="flat" cmpd="sng" w="38100">
            <a:solidFill>
              <a:srgbClr val="FA77B6"/>
            </a:solidFill>
            <a:prstDash val="solid"/>
            <a:round/>
            <a:headEnd len="sm" w="sm" type="none"/>
            <a:tailEnd len="med" w="med" type="triangle"/>
          </a:ln>
        </p:spPr>
      </p:cxnSp>
      <p:cxnSp>
        <p:nvCxnSpPr>
          <p:cNvPr id="802" name="Google Shape;802;p47"/>
          <p:cNvCxnSpPr>
            <a:endCxn id="798" idx="1"/>
          </p:cNvCxnSpPr>
          <p:nvPr/>
        </p:nvCxnSpPr>
        <p:spPr>
          <a:xfrm flipH="1" rot="10800000">
            <a:off x="7563833" y="2095600"/>
            <a:ext cx="1030800" cy="263100"/>
          </a:xfrm>
          <a:prstGeom prst="bentConnector3">
            <a:avLst>
              <a:gd fmla="val -2484" name="adj1"/>
            </a:avLst>
          </a:prstGeom>
          <a:noFill/>
          <a:ln cap="flat" cmpd="sng" w="38100">
            <a:solidFill>
              <a:srgbClr val="FA77B6"/>
            </a:solidFill>
            <a:prstDash val="solid"/>
            <a:round/>
            <a:headEnd len="sm" w="sm" type="none"/>
            <a:tailEnd len="med" w="med" type="triangle"/>
          </a:ln>
        </p:spPr>
      </p:cxnSp>
      <p:sp>
        <p:nvSpPr>
          <p:cNvPr id="803" name="Google Shape;803;p47"/>
          <p:cNvSpPr/>
          <p:nvPr/>
        </p:nvSpPr>
        <p:spPr>
          <a:xfrm>
            <a:off x="10095967" y="35967"/>
            <a:ext cx="2076800" cy="1782000"/>
          </a:xfrm>
          <a:prstGeom prst="ellipse">
            <a:avLst/>
          </a:prstGeom>
          <a:solidFill>
            <a:srgbClr val="F63790"/>
          </a:solidFill>
          <a:ln cap="flat" cmpd="sng" w="9525">
            <a:solidFill>
              <a:srgbClr val="CC4125"/>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entury Gothic"/>
              <a:ea typeface="Century Gothic"/>
              <a:cs typeface="Century Gothic"/>
              <a:sym typeface="Century Gothic"/>
            </a:endParaRPr>
          </a:p>
        </p:txBody>
      </p:sp>
      <p:sp>
        <p:nvSpPr>
          <p:cNvPr id="804" name="Google Shape;804;p47"/>
          <p:cNvSpPr txBox="1"/>
          <p:nvPr/>
        </p:nvSpPr>
        <p:spPr>
          <a:xfrm>
            <a:off x="9955161" y="310567"/>
            <a:ext cx="2147206" cy="1232800"/>
          </a:xfrm>
          <a:prstGeom prst="rect">
            <a:avLst/>
          </a:prstGeom>
          <a:noFill/>
          <a:ln>
            <a:noFill/>
          </a:ln>
        </p:spPr>
        <p:txBody>
          <a:bodyPr anchorCtr="0" anchor="t" bIns="121900" lIns="121900" spcFirstLastPara="1" rIns="121900" wrap="square" tIns="121900">
            <a:noAutofit/>
          </a:bodyPr>
          <a:lstStyle/>
          <a:p>
            <a:pPr indent="0" lvl="0" marL="0" marR="0" rtl="0" algn="ctr">
              <a:spcBef>
                <a:spcPts val="0"/>
              </a:spcBef>
              <a:spcAft>
                <a:spcPts val="0"/>
              </a:spcAft>
              <a:buNone/>
            </a:pPr>
            <a:r>
              <a:rPr b="1" lang="en-US" sz="2000">
                <a:solidFill>
                  <a:srgbClr val="3A1493"/>
                </a:solidFill>
                <a:latin typeface="Century Gothic"/>
                <a:ea typeface="Century Gothic"/>
                <a:cs typeface="Century Gothic"/>
                <a:sym typeface="Century Gothic"/>
              </a:rPr>
              <a:t>Opinión pública y política social</a:t>
            </a:r>
            <a:endParaRPr b="1" sz="2000">
              <a:solidFill>
                <a:srgbClr val="3A1493"/>
              </a:solidFill>
              <a:latin typeface="Century Gothic"/>
              <a:ea typeface="Century Gothic"/>
              <a:cs typeface="Century Gothic"/>
              <a:sym typeface="Century Gothic"/>
            </a:endParaRPr>
          </a:p>
        </p:txBody>
      </p:sp>
      <p:sp>
        <p:nvSpPr>
          <p:cNvPr id="805" name="Google Shape;805;p47"/>
          <p:cNvSpPr/>
          <p:nvPr/>
        </p:nvSpPr>
        <p:spPr>
          <a:xfrm>
            <a:off x="487133" y="5291067"/>
            <a:ext cx="743600" cy="764800"/>
          </a:xfrm>
          <a:prstGeom prst="ellipse">
            <a:avLst/>
          </a:prstGeom>
          <a:solidFill>
            <a:srgbClr val="F4A6B7"/>
          </a:solidFill>
          <a:ln cap="flat" cmpd="sng" w="9525">
            <a:solidFill>
              <a:srgbClr val="FA77B6"/>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entury Gothic"/>
              <a:ea typeface="Century Gothic"/>
              <a:cs typeface="Century Gothic"/>
              <a:sym typeface="Century Gothic"/>
            </a:endParaRPr>
          </a:p>
        </p:txBody>
      </p:sp>
      <p:sp>
        <p:nvSpPr>
          <p:cNvPr id="806" name="Google Shape;806;p47"/>
          <p:cNvSpPr txBox="1"/>
          <p:nvPr/>
        </p:nvSpPr>
        <p:spPr>
          <a:xfrm>
            <a:off x="425141" y="5379861"/>
            <a:ext cx="1551200" cy="860000"/>
          </a:xfrm>
          <a:prstGeom prst="rect">
            <a:avLst/>
          </a:prstGeom>
          <a:noFill/>
          <a:ln>
            <a:noFill/>
          </a:ln>
        </p:spPr>
        <p:txBody>
          <a:bodyPr anchorCtr="0" anchor="t" bIns="121900" lIns="121900" spcFirstLastPara="1" rIns="121900" wrap="square" tIns="121900">
            <a:noAutofit/>
          </a:bodyPr>
          <a:lstStyle/>
          <a:p>
            <a:pPr indent="0" lvl="0" marL="0" marR="0" rtl="0" algn="l">
              <a:spcBef>
                <a:spcPts val="0"/>
              </a:spcBef>
              <a:spcAft>
                <a:spcPts val="0"/>
              </a:spcAft>
              <a:buNone/>
            </a:pPr>
            <a:r>
              <a:rPr b="1" lang="en-US" sz="2000">
                <a:solidFill>
                  <a:srgbClr val="2264C8"/>
                </a:solidFill>
                <a:latin typeface="Century Gothic"/>
                <a:ea typeface="Century Gothic"/>
                <a:cs typeface="Century Gothic"/>
                <a:sym typeface="Century Gothic"/>
              </a:rPr>
              <a:t>ONG</a:t>
            </a:r>
            <a:endParaRPr b="1" sz="2000">
              <a:solidFill>
                <a:srgbClr val="2264C8"/>
              </a:solidFill>
              <a:latin typeface="Century Gothic"/>
              <a:ea typeface="Century Gothic"/>
              <a:cs typeface="Century Gothic"/>
              <a:sym typeface="Century Gothic"/>
            </a:endParaRPr>
          </a:p>
        </p:txBody>
      </p:sp>
      <p:pic>
        <p:nvPicPr>
          <p:cNvPr descr="C2-HD-BTM.png" id="807" name="Google Shape;807;p47"/>
          <p:cNvPicPr preferRelativeResize="0"/>
          <p:nvPr/>
        </p:nvPicPr>
        <p:blipFill rotWithShape="1">
          <a:blip r:embed="rId3">
            <a:alphaModFix/>
          </a:blip>
          <a:srcRect b="0" l="0" r="0" t="0"/>
          <a:stretch/>
        </p:blipFill>
        <p:spPr>
          <a:xfrm>
            <a:off x="0" y="6094400"/>
            <a:ext cx="12192000" cy="763600"/>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1" name="Shape 811"/>
        <p:cNvGrpSpPr/>
        <p:nvPr/>
      </p:nvGrpSpPr>
      <p:grpSpPr>
        <a:xfrm>
          <a:off x="0" y="0"/>
          <a:ext cx="0" cy="0"/>
          <a:chOff x="0" y="0"/>
          <a:chExt cx="0" cy="0"/>
        </a:xfrm>
      </p:grpSpPr>
      <p:sp>
        <p:nvSpPr>
          <p:cNvPr id="812" name="Google Shape;812;p48"/>
          <p:cNvSpPr txBox="1"/>
          <p:nvPr>
            <p:ph type="title"/>
          </p:nvPr>
        </p:nvSpPr>
        <p:spPr>
          <a:xfrm>
            <a:off x="2346225" y="496975"/>
            <a:ext cx="9430500" cy="20544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Clr>
                <a:srgbClr val="2264C8"/>
              </a:buClr>
              <a:buSzPts val="3200"/>
              <a:buFont typeface="Century Gothic"/>
              <a:buNone/>
            </a:pPr>
            <a:r>
              <a:rPr b="1" lang="en-US" sz="3300">
                <a:solidFill>
                  <a:srgbClr val="2264C8"/>
                </a:solidFill>
              </a:rPr>
              <a:t>INTERNATIONAL FRAMEWORKS UI WORKS TO</a:t>
            </a:r>
            <a:endParaRPr sz="3300"/>
          </a:p>
          <a:p>
            <a:pPr indent="0" lvl="0" marL="0" rtl="0" algn="r">
              <a:lnSpc>
                <a:spcPct val="90000"/>
              </a:lnSpc>
              <a:spcBef>
                <a:spcPts val="0"/>
              </a:spcBef>
              <a:spcAft>
                <a:spcPts val="0"/>
              </a:spcAft>
              <a:buClr>
                <a:srgbClr val="2264C8"/>
              </a:buClr>
              <a:buSzPts val="3200"/>
              <a:buFont typeface="Century Gothic"/>
              <a:buNone/>
            </a:pPr>
            <a:r>
              <a:rPr b="1" lang="en-US" sz="3300">
                <a:solidFill>
                  <a:schemeClr val="accent6"/>
                </a:solidFill>
              </a:rPr>
              <a:t>MARCOS INTERNACIONALES UI</a:t>
            </a:r>
            <a:br>
              <a:rPr b="1" lang="en-US" sz="3300">
                <a:solidFill>
                  <a:schemeClr val="accent6"/>
                </a:solidFill>
              </a:rPr>
            </a:br>
            <a:br>
              <a:rPr b="1" lang="en-US" sz="3300">
                <a:solidFill>
                  <a:schemeClr val="accent6"/>
                </a:solidFill>
              </a:rPr>
            </a:br>
            <a:endParaRPr b="1" sz="3300">
              <a:solidFill>
                <a:schemeClr val="accent6"/>
              </a:solidFill>
            </a:endParaRPr>
          </a:p>
        </p:txBody>
      </p:sp>
      <p:sp>
        <p:nvSpPr>
          <p:cNvPr id="813" name="Google Shape;813;p48"/>
          <p:cNvSpPr txBox="1"/>
          <p:nvPr>
            <p:ph idx="1" type="body"/>
          </p:nvPr>
        </p:nvSpPr>
        <p:spPr>
          <a:xfrm>
            <a:off x="6096000" y="1461025"/>
            <a:ext cx="5956500" cy="4506600"/>
          </a:xfrm>
          <a:prstGeom prst="rect">
            <a:avLst/>
          </a:prstGeom>
          <a:noFill/>
          <a:ln>
            <a:noFill/>
          </a:ln>
        </p:spPr>
        <p:txBody>
          <a:bodyPr anchorCtr="0" anchor="t" bIns="91425" lIns="91425" spcFirstLastPara="1" rIns="91425" wrap="square" tIns="91425">
            <a:noAutofit/>
          </a:bodyPr>
          <a:lstStyle/>
          <a:p>
            <a:pPr indent="-457188" lvl="0" marL="609585" rtl="0" algn="l">
              <a:lnSpc>
                <a:spcPct val="107000"/>
              </a:lnSpc>
              <a:spcBef>
                <a:spcPts val="0"/>
              </a:spcBef>
              <a:spcAft>
                <a:spcPts val="0"/>
              </a:spcAft>
              <a:buClr>
                <a:schemeClr val="accent3"/>
              </a:buClr>
              <a:buSzPts val="1800"/>
              <a:buChar char="●"/>
            </a:pPr>
            <a:r>
              <a:rPr lang="en-US" sz="1800">
                <a:solidFill>
                  <a:schemeClr val="accent3"/>
                </a:solidFill>
              </a:rPr>
              <a:t>Agenda 2030</a:t>
            </a:r>
            <a:endParaRPr sz="1800">
              <a:solidFill>
                <a:schemeClr val="accent3"/>
              </a:solidFill>
            </a:endParaRPr>
          </a:p>
          <a:p>
            <a:pPr indent="-457188" lvl="0" marL="609585" rtl="0" algn="l">
              <a:lnSpc>
                <a:spcPct val="107000"/>
              </a:lnSpc>
              <a:spcBef>
                <a:spcPts val="0"/>
              </a:spcBef>
              <a:spcAft>
                <a:spcPts val="0"/>
              </a:spcAft>
              <a:buClr>
                <a:schemeClr val="accent3"/>
              </a:buClr>
              <a:buSzPts val="1800"/>
              <a:buChar char="●"/>
            </a:pPr>
            <a:r>
              <a:rPr lang="en-US" sz="1800">
                <a:solidFill>
                  <a:schemeClr val="accent3"/>
                </a:solidFill>
              </a:rPr>
              <a:t>Declaración Universal de Derechos Humanos</a:t>
            </a:r>
            <a:endParaRPr sz="1800">
              <a:solidFill>
                <a:schemeClr val="accent3"/>
              </a:solidFill>
            </a:endParaRPr>
          </a:p>
          <a:p>
            <a:pPr indent="-457188" lvl="0" marL="609585" rtl="0" algn="l">
              <a:lnSpc>
                <a:spcPct val="107000"/>
              </a:lnSpc>
              <a:spcBef>
                <a:spcPts val="0"/>
              </a:spcBef>
              <a:spcAft>
                <a:spcPts val="0"/>
              </a:spcAft>
              <a:buClr>
                <a:schemeClr val="accent3"/>
              </a:buClr>
              <a:buSzPts val="1800"/>
              <a:buChar char="●"/>
            </a:pPr>
            <a:r>
              <a:rPr lang="en-US" sz="1800">
                <a:solidFill>
                  <a:schemeClr val="accent3"/>
                </a:solidFill>
              </a:rPr>
              <a:t>Convenciones sobre los Derechos del Niño</a:t>
            </a:r>
            <a:endParaRPr sz="1800">
              <a:solidFill>
                <a:schemeClr val="accent3"/>
              </a:solidFill>
            </a:endParaRPr>
          </a:p>
          <a:p>
            <a:pPr indent="-457188" lvl="0" marL="609585" rtl="0" algn="l">
              <a:lnSpc>
                <a:spcPct val="107000"/>
              </a:lnSpc>
              <a:spcBef>
                <a:spcPts val="0"/>
              </a:spcBef>
              <a:spcAft>
                <a:spcPts val="0"/>
              </a:spcAft>
              <a:buClr>
                <a:schemeClr val="accent3"/>
              </a:buClr>
              <a:buSzPts val="1800"/>
              <a:buChar char="●"/>
            </a:pPr>
            <a:r>
              <a:rPr lang="en-US" sz="1800">
                <a:solidFill>
                  <a:schemeClr val="accent3"/>
                </a:solidFill>
              </a:rPr>
              <a:t>Declaración de Estambul sobre los Asentamientos Humanos</a:t>
            </a:r>
            <a:endParaRPr sz="1800">
              <a:solidFill>
                <a:schemeClr val="accent3"/>
              </a:solidFill>
            </a:endParaRPr>
          </a:p>
          <a:p>
            <a:pPr indent="-457188" lvl="0" marL="609585" rtl="0" algn="l">
              <a:lnSpc>
                <a:spcPct val="107000"/>
              </a:lnSpc>
              <a:spcBef>
                <a:spcPts val="0"/>
              </a:spcBef>
              <a:spcAft>
                <a:spcPts val="0"/>
              </a:spcAft>
              <a:buClr>
                <a:schemeClr val="accent3"/>
              </a:buClr>
              <a:buSzPts val="1800"/>
              <a:buChar char="●"/>
            </a:pPr>
            <a:r>
              <a:rPr lang="en-US" sz="1800">
                <a:solidFill>
                  <a:schemeClr val="accent3"/>
                </a:solidFill>
              </a:rPr>
              <a:t>El acuerdo de Paris</a:t>
            </a:r>
            <a:endParaRPr sz="1800">
              <a:solidFill>
                <a:schemeClr val="accent3"/>
              </a:solidFill>
            </a:endParaRPr>
          </a:p>
          <a:p>
            <a:pPr indent="-457188" lvl="0" marL="609585" rtl="0" algn="l">
              <a:lnSpc>
                <a:spcPct val="107000"/>
              </a:lnSpc>
              <a:spcBef>
                <a:spcPts val="0"/>
              </a:spcBef>
              <a:spcAft>
                <a:spcPts val="0"/>
              </a:spcAft>
              <a:buClr>
                <a:schemeClr val="accent3"/>
              </a:buClr>
              <a:buSzPts val="1800"/>
              <a:buChar char="●"/>
            </a:pPr>
            <a:r>
              <a:rPr lang="en-US" sz="1800">
                <a:solidFill>
                  <a:schemeClr val="accent3"/>
                </a:solidFill>
              </a:rPr>
              <a:t>Pacto Mundial sobre Migración</a:t>
            </a:r>
            <a:endParaRPr sz="1800">
              <a:solidFill>
                <a:schemeClr val="accent3"/>
              </a:solidFill>
            </a:endParaRPr>
          </a:p>
          <a:p>
            <a:pPr indent="-457188" lvl="0" marL="609585" rtl="0" algn="l">
              <a:lnSpc>
                <a:spcPct val="107000"/>
              </a:lnSpc>
              <a:spcBef>
                <a:spcPts val="0"/>
              </a:spcBef>
              <a:spcAft>
                <a:spcPts val="0"/>
              </a:spcAft>
              <a:buClr>
                <a:schemeClr val="accent3"/>
              </a:buClr>
              <a:buSzPts val="1800"/>
              <a:buChar char="●"/>
            </a:pPr>
            <a:r>
              <a:rPr lang="en-US" sz="1800">
                <a:solidFill>
                  <a:schemeClr val="accent3"/>
                </a:solidFill>
              </a:rPr>
              <a:t>Pacto Mundial sobre Los Refugiados</a:t>
            </a:r>
            <a:endParaRPr sz="1800">
              <a:solidFill>
                <a:schemeClr val="accent3"/>
              </a:solidFill>
            </a:endParaRPr>
          </a:p>
          <a:p>
            <a:pPr indent="-457188" lvl="0" marL="609585" rtl="0" algn="l">
              <a:lnSpc>
                <a:spcPct val="107000"/>
              </a:lnSpc>
              <a:spcBef>
                <a:spcPts val="0"/>
              </a:spcBef>
              <a:spcAft>
                <a:spcPts val="0"/>
              </a:spcAft>
              <a:buClr>
                <a:schemeClr val="accent3"/>
              </a:buClr>
              <a:buSzPts val="1800"/>
              <a:buChar char="●"/>
            </a:pPr>
            <a:r>
              <a:rPr lang="en-US" sz="1800">
                <a:solidFill>
                  <a:schemeClr val="accent3"/>
                </a:solidFill>
              </a:rPr>
              <a:t>La Nueva Agenda Urbana</a:t>
            </a:r>
            <a:endParaRPr sz="1800">
              <a:solidFill>
                <a:schemeClr val="accent3"/>
              </a:solidFill>
            </a:endParaRPr>
          </a:p>
          <a:p>
            <a:pPr indent="-457188" lvl="0" marL="609585" rtl="0" algn="l">
              <a:lnSpc>
                <a:spcPct val="107000"/>
              </a:lnSpc>
              <a:spcBef>
                <a:spcPts val="0"/>
              </a:spcBef>
              <a:spcAft>
                <a:spcPts val="0"/>
              </a:spcAft>
              <a:buClr>
                <a:schemeClr val="accent3"/>
              </a:buClr>
              <a:buSzPts val="1800"/>
              <a:buChar char="●"/>
            </a:pPr>
            <a:r>
              <a:rPr lang="en-US" sz="1800">
                <a:solidFill>
                  <a:schemeClr val="accent3"/>
                </a:solidFill>
              </a:rPr>
              <a:t>Convención sobre la Eliminación de todas las Formas de Discriminación contra la Mujer (CEDAW) </a:t>
            </a:r>
            <a:endParaRPr sz="1800">
              <a:solidFill>
                <a:schemeClr val="accent3"/>
              </a:solidFill>
            </a:endParaRPr>
          </a:p>
          <a:p>
            <a:pPr indent="-457188" lvl="0" marL="609585" rtl="0" algn="l">
              <a:lnSpc>
                <a:spcPct val="107000"/>
              </a:lnSpc>
              <a:spcBef>
                <a:spcPts val="0"/>
              </a:spcBef>
              <a:spcAft>
                <a:spcPts val="0"/>
              </a:spcAft>
              <a:buClr>
                <a:schemeClr val="accent3"/>
              </a:buClr>
              <a:buSzPts val="1800"/>
              <a:buChar char="●"/>
            </a:pPr>
            <a:r>
              <a:rPr lang="en-US" sz="1800">
                <a:solidFill>
                  <a:schemeClr val="accent3"/>
                </a:solidFill>
              </a:rPr>
              <a:t>El Pacto Internacional de Derechos Económicos, Sociales y Culturales</a:t>
            </a:r>
            <a:endParaRPr sz="1800">
              <a:solidFill>
                <a:schemeClr val="accent3"/>
              </a:solidFill>
            </a:endParaRPr>
          </a:p>
          <a:p>
            <a:pPr indent="-457188" lvl="0" marL="609585" rtl="0" algn="l">
              <a:lnSpc>
                <a:spcPct val="107000"/>
              </a:lnSpc>
              <a:spcBef>
                <a:spcPts val="0"/>
              </a:spcBef>
              <a:spcAft>
                <a:spcPts val="0"/>
              </a:spcAft>
              <a:buClr>
                <a:schemeClr val="accent3"/>
              </a:buClr>
              <a:buSzPts val="1800"/>
              <a:buChar char="●"/>
            </a:pPr>
            <a:r>
              <a:rPr lang="en-US" sz="1800">
                <a:solidFill>
                  <a:schemeClr val="accent3"/>
                </a:solidFill>
              </a:rPr>
              <a:t>Declaración sobre los Derechos de los Pueblos Indígenas</a:t>
            </a:r>
            <a:endParaRPr sz="1800">
              <a:solidFill>
                <a:schemeClr val="accent3"/>
              </a:solidFill>
            </a:endParaRPr>
          </a:p>
          <a:p>
            <a:pPr indent="-457188" lvl="0" marL="609585" rtl="0" algn="l">
              <a:lnSpc>
                <a:spcPct val="107000"/>
              </a:lnSpc>
              <a:spcBef>
                <a:spcPts val="0"/>
              </a:spcBef>
              <a:spcAft>
                <a:spcPts val="0"/>
              </a:spcAft>
              <a:buClr>
                <a:schemeClr val="accent3"/>
              </a:buClr>
              <a:buSzPts val="1800"/>
              <a:buChar char="●"/>
            </a:pPr>
            <a:r>
              <a:rPr lang="en-US" sz="1800">
                <a:solidFill>
                  <a:schemeClr val="accent3"/>
                </a:solidFill>
              </a:rPr>
              <a:t>	                + muchos mas</a:t>
            </a:r>
            <a:endParaRPr sz="1800">
              <a:solidFill>
                <a:schemeClr val="accent3"/>
              </a:solidFill>
            </a:endParaRPr>
          </a:p>
        </p:txBody>
      </p:sp>
      <p:pic>
        <p:nvPicPr>
          <p:cNvPr descr="C2-HD-BTM.png" id="814" name="Google Shape;814;p48"/>
          <p:cNvPicPr preferRelativeResize="0"/>
          <p:nvPr/>
        </p:nvPicPr>
        <p:blipFill rotWithShape="1">
          <a:blip r:embed="rId3">
            <a:alphaModFix/>
          </a:blip>
          <a:srcRect b="0" l="0" r="0" t="0"/>
          <a:stretch/>
        </p:blipFill>
        <p:spPr>
          <a:xfrm>
            <a:off x="0" y="6563032"/>
            <a:ext cx="12192000" cy="294968"/>
          </a:xfrm>
          <a:prstGeom prst="rect">
            <a:avLst/>
          </a:prstGeom>
          <a:noFill/>
          <a:ln>
            <a:noFill/>
          </a:ln>
        </p:spPr>
      </p:pic>
      <p:sp>
        <p:nvSpPr>
          <p:cNvPr id="815" name="Google Shape;815;p48"/>
          <p:cNvSpPr txBox="1"/>
          <p:nvPr/>
        </p:nvSpPr>
        <p:spPr>
          <a:xfrm>
            <a:off x="415500" y="1556950"/>
            <a:ext cx="5680500" cy="4201200"/>
          </a:xfrm>
          <a:prstGeom prst="rect">
            <a:avLst/>
          </a:prstGeom>
          <a:noFill/>
          <a:ln>
            <a:noFill/>
          </a:ln>
        </p:spPr>
        <p:txBody>
          <a:bodyPr anchorCtr="0" anchor="t" bIns="91425" lIns="91425" spcFirstLastPara="1" rIns="91425" wrap="square" tIns="91425">
            <a:noAutofit/>
          </a:bodyPr>
          <a:lstStyle/>
          <a:p>
            <a:pPr indent="-457188" lvl="0" marL="609584" rtl="0" algn="l">
              <a:lnSpc>
                <a:spcPct val="107000"/>
              </a:lnSpc>
              <a:spcBef>
                <a:spcPts val="0"/>
              </a:spcBef>
              <a:spcAft>
                <a:spcPts val="0"/>
              </a:spcAft>
              <a:buClr>
                <a:schemeClr val="accent1"/>
              </a:buClr>
              <a:buSzPts val="1800"/>
              <a:buChar char="●"/>
            </a:pPr>
            <a:r>
              <a:rPr lang="en-US" sz="1800">
                <a:solidFill>
                  <a:schemeClr val="accent1"/>
                </a:solidFill>
                <a:latin typeface="Century Gothic"/>
                <a:ea typeface="Century Gothic"/>
                <a:cs typeface="Century Gothic"/>
                <a:sym typeface="Century Gothic"/>
              </a:rPr>
              <a:t>The 2030 Agenda</a:t>
            </a:r>
            <a:endParaRPr sz="1800">
              <a:solidFill>
                <a:schemeClr val="accent1"/>
              </a:solidFill>
              <a:latin typeface="Century Gothic"/>
              <a:ea typeface="Century Gothic"/>
              <a:cs typeface="Century Gothic"/>
              <a:sym typeface="Century Gothic"/>
            </a:endParaRPr>
          </a:p>
          <a:p>
            <a:pPr indent="-457188" lvl="0" marL="609584" rtl="0" algn="l">
              <a:lnSpc>
                <a:spcPct val="107000"/>
              </a:lnSpc>
              <a:spcBef>
                <a:spcPts val="0"/>
              </a:spcBef>
              <a:spcAft>
                <a:spcPts val="0"/>
              </a:spcAft>
              <a:buClr>
                <a:schemeClr val="accent1"/>
              </a:buClr>
              <a:buSzPts val="1800"/>
              <a:buChar char="●"/>
            </a:pPr>
            <a:r>
              <a:rPr lang="en-US" sz="1800">
                <a:solidFill>
                  <a:schemeClr val="accent1"/>
                </a:solidFill>
                <a:latin typeface="Century Gothic"/>
                <a:ea typeface="Century Gothic"/>
                <a:cs typeface="Century Gothic"/>
                <a:sym typeface="Century Gothic"/>
              </a:rPr>
              <a:t>Universal Declaration of Human Rights</a:t>
            </a:r>
            <a:endParaRPr sz="1800">
              <a:solidFill>
                <a:schemeClr val="accent1"/>
              </a:solidFill>
              <a:latin typeface="Century Gothic"/>
              <a:ea typeface="Century Gothic"/>
              <a:cs typeface="Century Gothic"/>
              <a:sym typeface="Century Gothic"/>
            </a:endParaRPr>
          </a:p>
          <a:p>
            <a:pPr indent="-457188" lvl="0" marL="609584" rtl="0" algn="l">
              <a:lnSpc>
                <a:spcPct val="107000"/>
              </a:lnSpc>
              <a:spcBef>
                <a:spcPts val="0"/>
              </a:spcBef>
              <a:spcAft>
                <a:spcPts val="0"/>
              </a:spcAft>
              <a:buClr>
                <a:schemeClr val="accent1"/>
              </a:buClr>
              <a:buSzPts val="1800"/>
              <a:buChar char="●"/>
            </a:pPr>
            <a:r>
              <a:rPr lang="en-US" sz="1800">
                <a:solidFill>
                  <a:schemeClr val="accent1"/>
                </a:solidFill>
                <a:latin typeface="Century Gothic"/>
                <a:ea typeface="Century Gothic"/>
                <a:cs typeface="Century Gothic"/>
                <a:sym typeface="Century Gothic"/>
              </a:rPr>
              <a:t>Conventions on the Rights of the Child</a:t>
            </a:r>
            <a:endParaRPr sz="1800">
              <a:solidFill>
                <a:schemeClr val="accent1"/>
              </a:solidFill>
              <a:latin typeface="Century Gothic"/>
              <a:ea typeface="Century Gothic"/>
              <a:cs typeface="Century Gothic"/>
              <a:sym typeface="Century Gothic"/>
            </a:endParaRPr>
          </a:p>
          <a:p>
            <a:pPr indent="-457188" lvl="0" marL="609584" rtl="0" algn="l">
              <a:lnSpc>
                <a:spcPct val="107000"/>
              </a:lnSpc>
              <a:spcBef>
                <a:spcPts val="0"/>
              </a:spcBef>
              <a:spcAft>
                <a:spcPts val="0"/>
              </a:spcAft>
              <a:buClr>
                <a:schemeClr val="accent1"/>
              </a:buClr>
              <a:buSzPts val="1800"/>
              <a:buChar char="●"/>
            </a:pPr>
            <a:r>
              <a:rPr lang="en-US" sz="1800">
                <a:solidFill>
                  <a:schemeClr val="accent1"/>
                </a:solidFill>
                <a:latin typeface="Century Gothic"/>
                <a:ea typeface="Century Gothic"/>
                <a:cs typeface="Century Gothic"/>
                <a:sym typeface="Century Gothic"/>
              </a:rPr>
              <a:t>Istanbul Declaration on Human Settlements </a:t>
            </a:r>
            <a:endParaRPr sz="1800">
              <a:solidFill>
                <a:schemeClr val="accent1"/>
              </a:solidFill>
              <a:latin typeface="Century Gothic"/>
              <a:ea typeface="Century Gothic"/>
              <a:cs typeface="Century Gothic"/>
              <a:sym typeface="Century Gothic"/>
            </a:endParaRPr>
          </a:p>
          <a:p>
            <a:pPr indent="-457188" lvl="0" marL="609584" rtl="0" algn="l">
              <a:lnSpc>
                <a:spcPct val="107000"/>
              </a:lnSpc>
              <a:spcBef>
                <a:spcPts val="0"/>
              </a:spcBef>
              <a:spcAft>
                <a:spcPts val="0"/>
              </a:spcAft>
              <a:buClr>
                <a:schemeClr val="accent1"/>
              </a:buClr>
              <a:buSzPts val="1800"/>
              <a:buChar char="●"/>
            </a:pPr>
            <a:r>
              <a:rPr lang="en-US" sz="1800">
                <a:solidFill>
                  <a:schemeClr val="accent1"/>
                </a:solidFill>
                <a:latin typeface="Century Gothic"/>
                <a:ea typeface="Century Gothic"/>
                <a:cs typeface="Century Gothic"/>
                <a:sym typeface="Century Gothic"/>
              </a:rPr>
              <a:t>The Paris Agreement </a:t>
            </a:r>
            <a:endParaRPr sz="1800">
              <a:solidFill>
                <a:schemeClr val="accent1"/>
              </a:solidFill>
              <a:latin typeface="Century Gothic"/>
              <a:ea typeface="Century Gothic"/>
              <a:cs typeface="Century Gothic"/>
              <a:sym typeface="Century Gothic"/>
            </a:endParaRPr>
          </a:p>
          <a:p>
            <a:pPr indent="-457188" lvl="0" marL="609584" rtl="0" algn="l">
              <a:lnSpc>
                <a:spcPct val="107000"/>
              </a:lnSpc>
              <a:spcBef>
                <a:spcPts val="0"/>
              </a:spcBef>
              <a:spcAft>
                <a:spcPts val="0"/>
              </a:spcAft>
              <a:buClr>
                <a:schemeClr val="accent1"/>
              </a:buClr>
              <a:buSzPts val="1800"/>
              <a:buChar char="●"/>
            </a:pPr>
            <a:r>
              <a:rPr lang="en-US" sz="1800">
                <a:solidFill>
                  <a:schemeClr val="accent1"/>
                </a:solidFill>
                <a:latin typeface="Century Gothic"/>
                <a:ea typeface="Century Gothic"/>
                <a:cs typeface="Century Gothic"/>
                <a:sym typeface="Century Gothic"/>
              </a:rPr>
              <a:t>Global Compact on Migration</a:t>
            </a:r>
            <a:endParaRPr sz="1800">
              <a:solidFill>
                <a:schemeClr val="accent1"/>
              </a:solidFill>
              <a:latin typeface="Century Gothic"/>
              <a:ea typeface="Century Gothic"/>
              <a:cs typeface="Century Gothic"/>
              <a:sym typeface="Century Gothic"/>
            </a:endParaRPr>
          </a:p>
          <a:p>
            <a:pPr indent="-457188" lvl="0" marL="609584" rtl="0" algn="l">
              <a:lnSpc>
                <a:spcPct val="107000"/>
              </a:lnSpc>
              <a:spcBef>
                <a:spcPts val="0"/>
              </a:spcBef>
              <a:spcAft>
                <a:spcPts val="0"/>
              </a:spcAft>
              <a:buClr>
                <a:schemeClr val="accent1"/>
              </a:buClr>
              <a:buSzPts val="1800"/>
              <a:buChar char="●"/>
            </a:pPr>
            <a:r>
              <a:rPr lang="en-US" sz="1800">
                <a:solidFill>
                  <a:schemeClr val="accent1"/>
                </a:solidFill>
                <a:latin typeface="Century Gothic"/>
                <a:ea typeface="Century Gothic"/>
                <a:cs typeface="Century Gothic"/>
                <a:sym typeface="Century Gothic"/>
              </a:rPr>
              <a:t>Global Compact on Refugees</a:t>
            </a:r>
            <a:endParaRPr sz="1800">
              <a:solidFill>
                <a:schemeClr val="accent1"/>
              </a:solidFill>
              <a:latin typeface="Century Gothic"/>
              <a:ea typeface="Century Gothic"/>
              <a:cs typeface="Century Gothic"/>
              <a:sym typeface="Century Gothic"/>
            </a:endParaRPr>
          </a:p>
          <a:p>
            <a:pPr indent="-457188" lvl="0" marL="609584" rtl="0" algn="l">
              <a:lnSpc>
                <a:spcPct val="107000"/>
              </a:lnSpc>
              <a:spcBef>
                <a:spcPts val="0"/>
              </a:spcBef>
              <a:spcAft>
                <a:spcPts val="0"/>
              </a:spcAft>
              <a:buClr>
                <a:schemeClr val="accent1"/>
              </a:buClr>
              <a:buSzPts val="1800"/>
              <a:buChar char="●"/>
            </a:pPr>
            <a:r>
              <a:rPr lang="en-US" sz="1800">
                <a:solidFill>
                  <a:schemeClr val="accent1"/>
                </a:solidFill>
                <a:latin typeface="Century Gothic"/>
                <a:ea typeface="Century Gothic"/>
                <a:cs typeface="Century Gothic"/>
                <a:sym typeface="Century Gothic"/>
              </a:rPr>
              <a:t>The New Urban Agenda</a:t>
            </a:r>
            <a:endParaRPr sz="1800">
              <a:solidFill>
                <a:schemeClr val="accent1"/>
              </a:solidFill>
              <a:latin typeface="Century Gothic"/>
              <a:ea typeface="Century Gothic"/>
              <a:cs typeface="Century Gothic"/>
              <a:sym typeface="Century Gothic"/>
            </a:endParaRPr>
          </a:p>
          <a:p>
            <a:pPr indent="-457188" lvl="0" marL="609584" rtl="0" algn="l">
              <a:lnSpc>
                <a:spcPct val="107000"/>
              </a:lnSpc>
              <a:spcBef>
                <a:spcPts val="0"/>
              </a:spcBef>
              <a:spcAft>
                <a:spcPts val="0"/>
              </a:spcAft>
              <a:buClr>
                <a:schemeClr val="accent1"/>
              </a:buClr>
              <a:buSzPts val="1800"/>
              <a:buChar char="●"/>
            </a:pPr>
            <a:r>
              <a:rPr lang="en-US" sz="1800">
                <a:solidFill>
                  <a:schemeClr val="accent1"/>
                </a:solidFill>
                <a:latin typeface="Century Gothic"/>
                <a:ea typeface="Century Gothic"/>
                <a:cs typeface="Century Gothic"/>
                <a:sym typeface="Century Gothic"/>
              </a:rPr>
              <a:t>Convention on the Elimination of all Forms of Discrimination against Women (CEDAW) </a:t>
            </a:r>
            <a:endParaRPr sz="1800">
              <a:solidFill>
                <a:schemeClr val="accent1"/>
              </a:solidFill>
              <a:latin typeface="Century Gothic"/>
              <a:ea typeface="Century Gothic"/>
              <a:cs typeface="Century Gothic"/>
              <a:sym typeface="Century Gothic"/>
            </a:endParaRPr>
          </a:p>
          <a:p>
            <a:pPr indent="-457188" lvl="0" marL="609584" rtl="0" algn="l">
              <a:lnSpc>
                <a:spcPct val="107000"/>
              </a:lnSpc>
              <a:spcBef>
                <a:spcPts val="0"/>
              </a:spcBef>
              <a:spcAft>
                <a:spcPts val="0"/>
              </a:spcAft>
              <a:buClr>
                <a:schemeClr val="accent1"/>
              </a:buClr>
              <a:buSzPts val="1800"/>
              <a:buChar char="●"/>
            </a:pPr>
            <a:r>
              <a:rPr lang="en-US" sz="1800">
                <a:solidFill>
                  <a:schemeClr val="accent1"/>
                </a:solidFill>
                <a:latin typeface="Century Gothic"/>
                <a:ea typeface="Century Gothic"/>
                <a:cs typeface="Century Gothic"/>
                <a:sym typeface="Century Gothic"/>
              </a:rPr>
              <a:t>The international Covenant on Economic, Social and Cultural Rights</a:t>
            </a:r>
            <a:endParaRPr sz="1800">
              <a:solidFill>
                <a:schemeClr val="accent1"/>
              </a:solidFill>
              <a:latin typeface="Century Gothic"/>
              <a:ea typeface="Century Gothic"/>
              <a:cs typeface="Century Gothic"/>
              <a:sym typeface="Century Gothic"/>
            </a:endParaRPr>
          </a:p>
          <a:p>
            <a:pPr indent="-457188" lvl="0" marL="609584" rtl="0" algn="l">
              <a:lnSpc>
                <a:spcPct val="107000"/>
              </a:lnSpc>
              <a:spcBef>
                <a:spcPts val="0"/>
              </a:spcBef>
              <a:spcAft>
                <a:spcPts val="0"/>
              </a:spcAft>
              <a:buClr>
                <a:schemeClr val="accent1"/>
              </a:buClr>
              <a:buSzPts val="1800"/>
              <a:buChar char="●"/>
            </a:pPr>
            <a:r>
              <a:rPr lang="en-US" sz="1800">
                <a:solidFill>
                  <a:schemeClr val="accent1"/>
                </a:solidFill>
                <a:latin typeface="Century Gothic"/>
                <a:ea typeface="Century Gothic"/>
                <a:cs typeface="Century Gothic"/>
                <a:sym typeface="Century Gothic"/>
              </a:rPr>
              <a:t>Declaration on the Rights of Indigenous Peoples</a:t>
            </a:r>
            <a:endParaRPr sz="1800">
              <a:solidFill>
                <a:schemeClr val="accent1"/>
              </a:solidFill>
              <a:latin typeface="Century Gothic"/>
              <a:ea typeface="Century Gothic"/>
              <a:cs typeface="Century Gothic"/>
              <a:sym typeface="Century Gothic"/>
            </a:endParaRPr>
          </a:p>
          <a:p>
            <a:pPr indent="0" lvl="0" marL="152396" rtl="0" algn="l">
              <a:lnSpc>
                <a:spcPct val="107000"/>
              </a:lnSpc>
              <a:spcBef>
                <a:spcPts val="0"/>
              </a:spcBef>
              <a:spcAft>
                <a:spcPts val="0"/>
              </a:spcAft>
              <a:buNone/>
            </a:pPr>
            <a:r>
              <a:rPr lang="en-US" sz="1800">
                <a:solidFill>
                  <a:schemeClr val="accent1"/>
                </a:solidFill>
                <a:latin typeface="Century Gothic"/>
                <a:ea typeface="Century Gothic"/>
                <a:cs typeface="Century Gothic"/>
                <a:sym typeface="Century Gothic"/>
              </a:rPr>
              <a:t>	+ many more</a:t>
            </a:r>
            <a:endParaRPr sz="1800">
              <a:solidFill>
                <a:schemeClr val="accent1"/>
              </a:solidFill>
              <a:latin typeface="Century Gothic"/>
              <a:ea typeface="Century Gothic"/>
              <a:cs typeface="Century Gothic"/>
              <a:sym typeface="Century Gothic"/>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19" name="Shape 819"/>
        <p:cNvGrpSpPr/>
        <p:nvPr/>
      </p:nvGrpSpPr>
      <p:grpSpPr>
        <a:xfrm>
          <a:off x="0" y="0"/>
          <a:ext cx="0" cy="0"/>
          <a:chOff x="0" y="0"/>
          <a:chExt cx="0" cy="0"/>
        </a:xfrm>
      </p:grpSpPr>
      <p:sp>
        <p:nvSpPr>
          <p:cNvPr id="820" name="Google Shape;820;p50"/>
          <p:cNvSpPr txBox="1"/>
          <p:nvPr>
            <p:ph type="title"/>
          </p:nvPr>
        </p:nvSpPr>
        <p:spPr>
          <a:xfrm>
            <a:off x="685798" y="3037974"/>
            <a:ext cx="10820400" cy="28020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E94579"/>
              </a:buClr>
              <a:buSzPts val="5000"/>
              <a:buFont typeface="Century Gothic"/>
              <a:buNone/>
            </a:pPr>
            <a:r>
              <a:rPr b="1" lang="en-US" sz="4400" u="sng">
                <a:solidFill>
                  <a:srgbClr val="E94579"/>
                </a:solidFill>
              </a:rPr>
              <a:t>AREAS OF FOCUS </a:t>
            </a:r>
            <a:r>
              <a:rPr b="1" lang="en-US" sz="4400" u="sng">
                <a:solidFill>
                  <a:schemeClr val="accent3"/>
                </a:solidFill>
              </a:rPr>
              <a:t>UNANIMA &amp; LOS ODS</a:t>
            </a:r>
            <a:br>
              <a:rPr b="1" lang="en-US" sz="5000" u="sng">
                <a:solidFill>
                  <a:srgbClr val="E94579"/>
                </a:solidFill>
              </a:rPr>
            </a:br>
            <a:br>
              <a:rPr b="1" lang="en-US" sz="5000" u="sng">
                <a:solidFill>
                  <a:srgbClr val="E94579"/>
                </a:solidFill>
              </a:rPr>
            </a:br>
            <a:endParaRPr b="1" sz="5000" u="sng">
              <a:solidFill>
                <a:srgbClr val="E94579"/>
              </a:solidFill>
            </a:endParaRPr>
          </a:p>
        </p:txBody>
      </p:sp>
      <p:pic>
        <p:nvPicPr>
          <p:cNvPr id="821" name="Google Shape;821;p50"/>
          <p:cNvPicPr preferRelativeResize="0"/>
          <p:nvPr/>
        </p:nvPicPr>
        <p:blipFill rotWithShape="1">
          <a:blip r:embed="rId3">
            <a:alphaModFix/>
          </a:blip>
          <a:srcRect b="0" l="0" r="0" t="0"/>
          <a:stretch/>
        </p:blipFill>
        <p:spPr>
          <a:xfrm>
            <a:off x="1958271" y="790740"/>
            <a:ext cx="8978683" cy="2926628"/>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5" name="Shape 825"/>
        <p:cNvGrpSpPr/>
        <p:nvPr/>
      </p:nvGrpSpPr>
      <p:grpSpPr>
        <a:xfrm>
          <a:off x="0" y="0"/>
          <a:ext cx="0" cy="0"/>
          <a:chOff x="0" y="0"/>
          <a:chExt cx="0" cy="0"/>
        </a:xfrm>
      </p:grpSpPr>
      <p:sp>
        <p:nvSpPr>
          <p:cNvPr id="826" name="Google Shape;826;p51"/>
          <p:cNvSpPr txBox="1"/>
          <p:nvPr>
            <p:ph type="title"/>
          </p:nvPr>
        </p:nvSpPr>
        <p:spPr>
          <a:xfrm>
            <a:off x="415600" y="734092"/>
            <a:ext cx="11360700" cy="978000"/>
          </a:xfrm>
          <a:prstGeom prst="rect">
            <a:avLst/>
          </a:prstGeom>
          <a:noFill/>
          <a:ln>
            <a:noFill/>
          </a:ln>
        </p:spPr>
        <p:txBody>
          <a:bodyPr anchorCtr="0" anchor="b" bIns="121900" lIns="121900" spcFirstLastPara="1" rIns="121900" wrap="square" tIns="121900">
            <a:noAutofit/>
          </a:bodyPr>
          <a:lstStyle/>
          <a:p>
            <a:pPr indent="0" lvl="0" marL="0" rtl="0" algn="r">
              <a:spcBef>
                <a:spcPts val="0"/>
              </a:spcBef>
              <a:spcAft>
                <a:spcPts val="0"/>
              </a:spcAft>
              <a:buClr>
                <a:srgbClr val="2264C8"/>
              </a:buClr>
              <a:buSzPts val="3200"/>
              <a:buFont typeface="Century Gothic"/>
              <a:buNone/>
            </a:pPr>
            <a:r>
              <a:rPr b="1" lang="en-US">
                <a:solidFill>
                  <a:srgbClr val="2264C8"/>
                </a:solidFill>
              </a:rPr>
              <a:t>WOMEN AND CHILDREN</a:t>
            </a:r>
            <a:endParaRPr b="1">
              <a:solidFill>
                <a:srgbClr val="2264C8"/>
              </a:solidFill>
            </a:endParaRPr>
          </a:p>
          <a:p>
            <a:pPr indent="0" lvl="0" marL="0" rtl="0" algn="r">
              <a:lnSpc>
                <a:spcPct val="90000"/>
              </a:lnSpc>
              <a:spcBef>
                <a:spcPts val="0"/>
              </a:spcBef>
              <a:spcAft>
                <a:spcPts val="0"/>
              </a:spcAft>
              <a:buClr>
                <a:srgbClr val="2264C8"/>
              </a:buClr>
              <a:buSzPts val="3200"/>
              <a:buFont typeface="Century Gothic"/>
              <a:buNone/>
            </a:pPr>
            <a:r>
              <a:rPr b="1" lang="en-US">
                <a:solidFill>
                  <a:schemeClr val="accent6"/>
                </a:solidFill>
              </a:rPr>
              <a:t>LAS MUJERES Y LOS NINOS </a:t>
            </a:r>
            <a:endParaRPr b="1">
              <a:solidFill>
                <a:schemeClr val="accent6"/>
              </a:solidFill>
            </a:endParaRPr>
          </a:p>
        </p:txBody>
      </p:sp>
      <p:sp>
        <p:nvSpPr>
          <p:cNvPr id="827" name="Google Shape;827;p51"/>
          <p:cNvSpPr txBox="1"/>
          <p:nvPr>
            <p:ph idx="1" type="body"/>
          </p:nvPr>
        </p:nvSpPr>
        <p:spPr>
          <a:xfrm>
            <a:off x="7108500" y="1790825"/>
            <a:ext cx="5083500" cy="41331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rgbClr val="5F196F"/>
              </a:buClr>
              <a:buSzPts val="1800"/>
              <a:buNone/>
            </a:pPr>
            <a:r>
              <a:rPr i="1" lang="en-US" sz="1800">
                <a:solidFill>
                  <a:srgbClr val="5F196F"/>
                </a:solidFill>
                <a:highlight>
                  <a:srgbClr val="FFFFFF"/>
                </a:highlight>
                <a:latin typeface="Century Gothic"/>
                <a:ea typeface="Century Gothic"/>
                <a:cs typeface="Century Gothic"/>
                <a:sym typeface="Century Gothic"/>
              </a:rPr>
              <a:t>Las mujeres y los niños, en todas partes, deben tener los mismos derechos y oportunidades, y poder vivir libres de violencia y discriminación.</a:t>
            </a:r>
            <a:endParaRPr sz="1800"/>
          </a:p>
          <a:p>
            <a:pPr indent="0" lvl="0" marL="0" rtl="0" algn="l">
              <a:lnSpc>
                <a:spcPct val="90000"/>
              </a:lnSpc>
              <a:spcBef>
                <a:spcPts val="0"/>
              </a:spcBef>
              <a:spcAft>
                <a:spcPts val="0"/>
              </a:spcAft>
              <a:buClr>
                <a:schemeClr val="dk1"/>
              </a:buClr>
              <a:buSzPts val="1800"/>
              <a:buNone/>
            </a:pPr>
            <a:r>
              <a:t/>
            </a:r>
            <a:endParaRPr i="1" sz="1800">
              <a:solidFill>
                <a:srgbClr val="5F196F"/>
              </a:solidFill>
              <a:highlight>
                <a:srgbClr val="FFFFFF"/>
              </a:highlight>
              <a:latin typeface="Century Gothic"/>
              <a:ea typeface="Century Gothic"/>
              <a:cs typeface="Century Gothic"/>
              <a:sym typeface="Century Gothic"/>
            </a:endParaRPr>
          </a:p>
          <a:p>
            <a:pPr indent="0" lvl="0" marL="0" rtl="0" algn="l">
              <a:lnSpc>
                <a:spcPct val="90000"/>
              </a:lnSpc>
              <a:spcBef>
                <a:spcPts val="0"/>
              </a:spcBef>
              <a:spcAft>
                <a:spcPts val="0"/>
              </a:spcAft>
              <a:buClr>
                <a:schemeClr val="dk1"/>
              </a:buClr>
              <a:buSzPts val="1800"/>
              <a:buNone/>
            </a:pPr>
            <a:r>
              <a:rPr lang="en-US" sz="1800">
                <a:latin typeface="Century Gothic"/>
                <a:ea typeface="Century Gothic"/>
                <a:cs typeface="Century Gothic"/>
                <a:sym typeface="Century Gothic"/>
              </a:rPr>
              <a:t>Las mujeres y los niños (especialmente los que viven en la pobreza económica) son a menudo los que se quedan más atrás</a:t>
            </a:r>
            <a:endParaRPr sz="1800"/>
          </a:p>
          <a:p>
            <a:pPr indent="-342900" lvl="0" marL="342900" rtl="0" algn="l">
              <a:lnSpc>
                <a:spcPct val="90000"/>
              </a:lnSpc>
              <a:spcBef>
                <a:spcPts val="0"/>
              </a:spcBef>
              <a:spcAft>
                <a:spcPts val="0"/>
              </a:spcAft>
              <a:buClr>
                <a:schemeClr val="dk1"/>
              </a:buClr>
              <a:buSzPts val="1800"/>
              <a:buChar char="●"/>
            </a:pPr>
            <a:r>
              <a:rPr lang="en-US" sz="1800">
                <a:latin typeface="Century Gothic"/>
                <a:ea typeface="Century Gothic"/>
                <a:cs typeface="Century Gothic"/>
                <a:sym typeface="Century Gothic"/>
              </a:rPr>
              <a:t>Están conectados a cada uno de los 17 ODS</a:t>
            </a:r>
            <a:endParaRPr sz="1800"/>
          </a:p>
          <a:p>
            <a:pPr indent="-342900" lvl="0" marL="342900" rtl="0" algn="l">
              <a:lnSpc>
                <a:spcPct val="90000"/>
              </a:lnSpc>
              <a:spcBef>
                <a:spcPts val="0"/>
              </a:spcBef>
              <a:spcAft>
                <a:spcPts val="0"/>
              </a:spcAft>
              <a:buClr>
                <a:schemeClr val="dk1"/>
              </a:buClr>
              <a:buSzPts val="1800"/>
              <a:buChar char="●"/>
            </a:pPr>
            <a:r>
              <a:rPr lang="en-US" sz="1800">
                <a:latin typeface="Century Gothic"/>
                <a:ea typeface="Century Gothic"/>
                <a:cs typeface="Century Gothic"/>
                <a:sym typeface="Century Gothic"/>
              </a:rPr>
              <a:t>Las mujeres tienen específicamente su objetivo "propio" de promover la igualdad de género (Objetivo 5)</a:t>
            </a:r>
            <a:endParaRPr sz="1800"/>
          </a:p>
          <a:p>
            <a:pPr indent="-342900" lvl="0" marL="342900" rtl="0" algn="l">
              <a:lnSpc>
                <a:spcPct val="90000"/>
              </a:lnSpc>
              <a:spcBef>
                <a:spcPts val="0"/>
              </a:spcBef>
              <a:spcAft>
                <a:spcPts val="0"/>
              </a:spcAft>
              <a:buClr>
                <a:schemeClr val="dk1"/>
              </a:buClr>
              <a:buSzPts val="1800"/>
              <a:buChar char="●"/>
            </a:pPr>
            <a:r>
              <a:rPr lang="en-US" sz="1800">
                <a:latin typeface="Century Gothic"/>
                <a:ea typeface="Century Gothic"/>
                <a:cs typeface="Century Gothic"/>
                <a:sym typeface="Century Gothic"/>
              </a:rPr>
              <a:t>Existen numerosos indicadores para los ODS que se relacionan específicamente con los niños</a:t>
            </a:r>
            <a:endParaRPr sz="1800"/>
          </a:p>
        </p:txBody>
      </p:sp>
      <p:pic>
        <p:nvPicPr>
          <p:cNvPr id="828" name="Google Shape;828;p51"/>
          <p:cNvPicPr preferRelativeResize="0"/>
          <p:nvPr/>
        </p:nvPicPr>
        <p:blipFill rotWithShape="1">
          <a:blip r:embed="rId3">
            <a:alphaModFix/>
          </a:blip>
          <a:srcRect b="0" l="0" r="0" t="0"/>
          <a:stretch/>
        </p:blipFill>
        <p:spPr>
          <a:xfrm>
            <a:off x="1625900" y="0"/>
            <a:ext cx="1630131" cy="1630152"/>
          </a:xfrm>
          <a:prstGeom prst="rect">
            <a:avLst/>
          </a:prstGeom>
          <a:noFill/>
          <a:ln>
            <a:noFill/>
          </a:ln>
        </p:spPr>
      </p:pic>
      <p:pic>
        <p:nvPicPr>
          <p:cNvPr id="829" name="Google Shape;829;p51"/>
          <p:cNvPicPr preferRelativeResize="0"/>
          <p:nvPr/>
        </p:nvPicPr>
        <p:blipFill rotWithShape="1">
          <a:blip r:embed="rId4">
            <a:alphaModFix/>
          </a:blip>
          <a:srcRect b="0" l="0" r="0" t="0"/>
          <a:stretch/>
        </p:blipFill>
        <p:spPr>
          <a:xfrm>
            <a:off x="0" y="-13"/>
            <a:ext cx="1630133" cy="1630133"/>
          </a:xfrm>
          <a:prstGeom prst="rect">
            <a:avLst/>
          </a:prstGeom>
          <a:noFill/>
          <a:ln>
            <a:noFill/>
          </a:ln>
        </p:spPr>
      </p:pic>
      <p:pic>
        <p:nvPicPr>
          <p:cNvPr id="830" name="Google Shape;830;p51"/>
          <p:cNvPicPr preferRelativeResize="0"/>
          <p:nvPr/>
        </p:nvPicPr>
        <p:blipFill rotWithShape="1">
          <a:blip r:embed="rId5">
            <a:alphaModFix/>
          </a:blip>
          <a:srcRect b="0" l="26770" r="29088" t="0"/>
          <a:stretch/>
        </p:blipFill>
        <p:spPr>
          <a:xfrm>
            <a:off x="4106843" y="1916534"/>
            <a:ext cx="3001662" cy="4532565"/>
          </a:xfrm>
          <a:prstGeom prst="rect">
            <a:avLst/>
          </a:prstGeom>
          <a:noFill/>
          <a:ln>
            <a:noFill/>
          </a:ln>
        </p:spPr>
      </p:pic>
      <p:pic>
        <p:nvPicPr>
          <p:cNvPr descr="C2-HD-BTM.png" id="831" name="Google Shape;831;p51"/>
          <p:cNvPicPr preferRelativeResize="0"/>
          <p:nvPr/>
        </p:nvPicPr>
        <p:blipFill rotWithShape="1">
          <a:blip r:embed="rId6">
            <a:alphaModFix/>
          </a:blip>
          <a:srcRect b="0" l="0" r="0" t="0"/>
          <a:stretch/>
        </p:blipFill>
        <p:spPr>
          <a:xfrm>
            <a:off x="0" y="5687878"/>
            <a:ext cx="12192000" cy="1170122"/>
          </a:xfrm>
          <a:prstGeom prst="rect">
            <a:avLst/>
          </a:prstGeom>
          <a:noFill/>
          <a:ln>
            <a:noFill/>
          </a:ln>
        </p:spPr>
      </p:pic>
      <p:sp>
        <p:nvSpPr>
          <p:cNvPr id="832" name="Google Shape;832;p51"/>
          <p:cNvSpPr txBox="1"/>
          <p:nvPr/>
        </p:nvSpPr>
        <p:spPr>
          <a:xfrm>
            <a:off x="4" y="1790825"/>
            <a:ext cx="4359300" cy="41331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None/>
            </a:pPr>
            <a:r>
              <a:rPr i="1" lang="en-US" sz="1800">
                <a:solidFill>
                  <a:schemeClr val="accent1"/>
                </a:solidFill>
                <a:highlight>
                  <a:srgbClr val="FFFFFF"/>
                </a:highlight>
                <a:latin typeface="Century Gothic"/>
                <a:ea typeface="Century Gothic"/>
                <a:cs typeface="Century Gothic"/>
                <a:sym typeface="Century Gothic"/>
              </a:rPr>
              <a:t>Women and Children, everywhere, must have equal rights and opportunity, and be able to live free of violence and discrimination. </a:t>
            </a:r>
            <a:endParaRPr i="1" sz="1800">
              <a:solidFill>
                <a:schemeClr val="accent1"/>
              </a:solidFill>
              <a:highlight>
                <a:srgbClr val="FFFFFF"/>
              </a:highlight>
              <a:latin typeface="Century Gothic"/>
              <a:ea typeface="Century Gothic"/>
              <a:cs typeface="Century Gothic"/>
              <a:sym typeface="Century Gothic"/>
            </a:endParaRPr>
          </a:p>
          <a:p>
            <a:pPr indent="-457188" lvl="0" marL="609584" rtl="0" algn="l">
              <a:lnSpc>
                <a:spcPct val="90000"/>
              </a:lnSpc>
              <a:spcBef>
                <a:spcPts val="2133"/>
              </a:spcBef>
              <a:spcAft>
                <a:spcPts val="0"/>
              </a:spcAft>
              <a:buClr>
                <a:srgbClr val="000000"/>
              </a:buClr>
              <a:buSzPts val="1800"/>
              <a:buChar char="●"/>
            </a:pPr>
            <a:r>
              <a:rPr lang="en-US" sz="1800">
                <a:solidFill>
                  <a:srgbClr val="000000"/>
                </a:solidFill>
                <a:latin typeface="Century Gothic"/>
                <a:ea typeface="Century Gothic"/>
                <a:cs typeface="Century Gothic"/>
                <a:sym typeface="Century Gothic"/>
              </a:rPr>
              <a:t>Women and Children (especially those living in economic poverty) are often those left furthest behind</a:t>
            </a:r>
            <a:endParaRPr sz="1800">
              <a:solidFill>
                <a:srgbClr val="000000"/>
              </a:solidFill>
              <a:latin typeface="Century Gothic"/>
              <a:ea typeface="Century Gothic"/>
              <a:cs typeface="Century Gothic"/>
              <a:sym typeface="Century Gothic"/>
            </a:endParaRPr>
          </a:p>
          <a:p>
            <a:pPr indent="-457188" lvl="0" marL="609584" rtl="0" algn="l">
              <a:lnSpc>
                <a:spcPct val="90000"/>
              </a:lnSpc>
              <a:spcBef>
                <a:spcPts val="0"/>
              </a:spcBef>
              <a:spcAft>
                <a:spcPts val="0"/>
              </a:spcAft>
              <a:buClr>
                <a:srgbClr val="000000"/>
              </a:buClr>
              <a:buSzPts val="1800"/>
              <a:buChar char="●"/>
            </a:pPr>
            <a:r>
              <a:rPr lang="en-US" sz="1800">
                <a:solidFill>
                  <a:srgbClr val="000000"/>
                </a:solidFill>
                <a:latin typeface="Century Gothic"/>
                <a:ea typeface="Century Gothic"/>
                <a:cs typeface="Century Gothic"/>
                <a:sym typeface="Century Gothic"/>
              </a:rPr>
              <a:t>Are connected to each of the 17 SDGs</a:t>
            </a:r>
            <a:endParaRPr sz="1800">
              <a:solidFill>
                <a:srgbClr val="000000"/>
              </a:solidFill>
              <a:latin typeface="Century Gothic"/>
              <a:ea typeface="Century Gothic"/>
              <a:cs typeface="Century Gothic"/>
              <a:sym typeface="Century Gothic"/>
            </a:endParaRPr>
          </a:p>
          <a:p>
            <a:pPr indent="-457188" lvl="0" marL="609584" rtl="0" algn="l">
              <a:lnSpc>
                <a:spcPct val="90000"/>
              </a:lnSpc>
              <a:spcBef>
                <a:spcPts val="0"/>
              </a:spcBef>
              <a:spcAft>
                <a:spcPts val="0"/>
              </a:spcAft>
              <a:buClr>
                <a:srgbClr val="000000"/>
              </a:buClr>
              <a:buSzPts val="1800"/>
              <a:buChar char="●"/>
            </a:pPr>
            <a:r>
              <a:rPr lang="en-US" sz="1800">
                <a:solidFill>
                  <a:srgbClr val="000000"/>
                </a:solidFill>
                <a:latin typeface="Century Gothic"/>
                <a:ea typeface="Century Gothic"/>
                <a:cs typeface="Century Gothic"/>
                <a:sym typeface="Century Gothic"/>
              </a:rPr>
              <a:t>Women specifically have their “own” goal to promote Gender Equality (Goal 5)</a:t>
            </a:r>
            <a:endParaRPr sz="1800">
              <a:solidFill>
                <a:srgbClr val="000000"/>
              </a:solidFill>
              <a:latin typeface="Century Gothic"/>
              <a:ea typeface="Century Gothic"/>
              <a:cs typeface="Century Gothic"/>
              <a:sym typeface="Century Gothic"/>
            </a:endParaRPr>
          </a:p>
          <a:p>
            <a:pPr indent="-457188" lvl="0" marL="609584" rtl="0" algn="l">
              <a:lnSpc>
                <a:spcPct val="90000"/>
              </a:lnSpc>
              <a:spcBef>
                <a:spcPts val="0"/>
              </a:spcBef>
              <a:spcAft>
                <a:spcPts val="0"/>
              </a:spcAft>
              <a:buClr>
                <a:srgbClr val="000000"/>
              </a:buClr>
              <a:buSzPts val="1800"/>
              <a:buChar char="●"/>
            </a:pPr>
            <a:r>
              <a:rPr lang="en-US" sz="1800">
                <a:solidFill>
                  <a:srgbClr val="000000"/>
                </a:solidFill>
                <a:latin typeface="Century Gothic"/>
                <a:ea typeface="Century Gothic"/>
                <a:cs typeface="Century Gothic"/>
                <a:sym typeface="Century Gothic"/>
              </a:rPr>
              <a:t>There are numerous indicators for the SDGs which relate specifically to Children</a:t>
            </a:r>
            <a:endParaRPr sz="1800">
              <a:solidFill>
                <a:srgbClr val="000000"/>
              </a:solidFill>
              <a:latin typeface="Century Gothic"/>
              <a:ea typeface="Century Gothic"/>
              <a:cs typeface="Century Gothic"/>
              <a:sym typeface="Century Gothic"/>
            </a:endParaRPr>
          </a:p>
          <a:p>
            <a:pPr indent="0" lvl="0" marL="609584" rtl="0" algn="l">
              <a:lnSpc>
                <a:spcPct val="90000"/>
              </a:lnSpc>
              <a:spcBef>
                <a:spcPts val="2133"/>
              </a:spcBef>
              <a:spcAft>
                <a:spcPts val="2133"/>
              </a:spcAft>
              <a:buNone/>
            </a:pPr>
            <a:r>
              <a:t/>
            </a:r>
            <a:endParaRPr sz="1800">
              <a:solidFill>
                <a:srgbClr val="000000"/>
              </a:solidFill>
              <a:latin typeface="Century Gothic"/>
              <a:ea typeface="Century Gothic"/>
              <a:cs typeface="Century Gothic"/>
              <a:sym typeface="Century Gothic"/>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6" name="Shape 836"/>
        <p:cNvGrpSpPr/>
        <p:nvPr/>
      </p:nvGrpSpPr>
      <p:grpSpPr>
        <a:xfrm>
          <a:off x="0" y="0"/>
          <a:ext cx="0" cy="0"/>
          <a:chOff x="0" y="0"/>
          <a:chExt cx="0" cy="0"/>
        </a:xfrm>
      </p:grpSpPr>
      <p:sp>
        <p:nvSpPr>
          <p:cNvPr id="837" name="Google Shape;837;g8bbfa7c4b1_1_2879"/>
          <p:cNvSpPr txBox="1"/>
          <p:nvPr>
            <p:ph type="title"/>
          </p:nvPr>
        </p:nvSpPr>
        <p:spPr>
          <a:xfrm>
            <a:off x="-3223716" y="741600"/>
            <a:ext cx="11360700" cy="978000"/>
          </a:xfrm>
          <a:prstGeom prst="rect">
            <a:avLst/>
          </a:prstGeom>
          <a:noFill/>
          <a:ln>
            <a:noFill/>
          </a:ln>
        </p:spPr>
        <p:txBody>
          <a:bodyPr anchorCtr="0" anchor="b"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rgbClr val="2264C8"/>
                </a:solidFill>
              </a:rPr>
              <a:t>HUMAN RIGHTS</a:t>
            </a:r>
            <a:endParaRPr b="1">
              <a:solidFill>
                <a:srgbClr val="2264C8"/>
              </a:solidFill>
            </a:endParaRPr>
          </a:p>
        </p:txBody>
      </p:sp>
      <p:sp>
        <p:nvSpPr>
          <p:cNvPr id="838" name="Google Shape;838;g8bbfa7c4b1_1_2879"/>
          <p:cNvSpPr txBox="1"/>
          <p:nvPr>
            <p:ph idx="1" type="body"/>
          </p:nvPr>
        </p:nvSpPr>
        <p:spPr>
          <a:xfrm>
            <a:off x="415600" y="2098216"/>
            <a:ext cx="7318200" cy="41331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rgbClr val="2264C8"/>
              </a:buClr>
              <a:buSzPts val="1800"/>
              <a:buNone/>
            </a:pPr>
            <a:r>
              <a:rPr b="1" i="1" lang="en-US" sz="2133">
                <a:solidFill>
                  <a:srgbClr val="2264C8"/>
                </a:solidFill>
                <a:latin typeface="Century Gothic"/>
                <a:ea typeface="Century Gothic"/>
                <a:cs typeface="Century Gothic"/>
                <a:sym typeface="Century Gothic"/>
              </a:rPr>
              <a:t>More than 90 % of the Sustainable Development Goals (SDGs) targets are linked to international Human Rights </a:t>
            </a:r>
            <a:endParaRPr b="1" i="1" sz="2133">
              <a:solidFill>
                <a:srgbClr val="2264C8"/>
              </a:solidFill>
              <a:latin typeface="Century Gothic"/>
              <a:ea typeface="Century Gothic"/>
              <a:cs typeface="Century Gothic"/>
              <a:sym typeface="Century Gothic"/>
            </a:endParaRPr>
          </a:p>
          <a:p>
            <a:pPr indent="-440255" lvl="0" marL="609584" rtl="0" algn="l">
              <a:lnSpc>
                <a:spcPct val="90000"/>
              </a:lnSpc>
              <a:spcBef>
                <a:spcPts val="2133"/>
              </a:spcBef>
              <a:spcAft>
                <a:spcPts val="0"/>
              </a:spcAft>
              <a:buClr>
                <a:srgbClr val="333333"/>
              </a:buClr>
              <a:buSzPts val="1600"/>
              <a:buFont typeface="Arial"/>
              <a:buChar char="●"/>
            </a:pPr>
            <a:r>
              <a:rPr lang="en-US" sz="2133">
                <a:solidFill>
                  <a:srgbClr val="333333"/>
                </a:solidFill>
                <a:latin typeface="Century Gothic"/>
                <a:ea typeface="Century Gothic"/>
                <a:cs typeface="Century Gothic"/>
                <a:sym typeface="Century Gothic"/>
              </a:rPr>
              <a:t>Agenda highlights that Sustainable Development must be at the service of Human Dignity</a:t>
            </a:r>
            <a:endParaRPr sz="2133">
              <a:solidFill>
                <a:srgbClr val="333333"/>
              </a:solidFill>
              <a:latin typeface="Century Gothic"/>
              <a:ea typeface="Century Gothic"/>
              <a:cs typeface="Century Gothic"/>
              <a:sym typeface="Century Gothic"/>
            </a:endParaRPr>
          </a:p>
          <a:p>
            <a:pPr indent="-440255" lvl="0" marL="609584" rtl="0" algn="l">
              <a:lnSpc>
                <a:spcPct val="90000"/>
              </a:lnSpc>
              <a:spcBef>
                <a:spcPts val="0"/>
              </a:spcBef>
              <a:spcAft>
                <a:spcPts val="0"/>
              </a:spcAft>
              <a:buClr>
                <a:srgbClr val="333333"/>
              </a:buClr>
              <a:buSzPts val="1600"/>
              <a:buFont typeface="Arial"/>
              <a:buChar char="●"/>
            </a:pPr>
            <a:r>
              <a:rPr lang="en-US" sz="2133">
                <a:solidFill>
                  <a:srgbClr val="333333"/>
                </a:solidFill>
                <a:latin typeface="Century Gothic"/>
                <a:ea typeface="Century Gothic"/>
                <a:cs typeface="Century Gothic"/>
                <a:sym typeface="Century Gothic"/>
              </a:rPr>
              <a:t>Human rights offer guidance for the implementation of the 2030 Agenda for Sustainable Development</a:t>
            </a:r>
            <a:endParaRPr sz="2133">
              <a:solidFill>
                <a:srgbClr val="333333"/>
              </a:solidFill>
              <a:latin typeface="Century Gothic"/>
              <a:ea typeface="Century Gothic"/>
              <a:cs typeface="Century Gothic"/>
              <a:sym typeface="Century Gothic"/>
            </a:endParaRPr>
          </a:p>
          <a:p>
            <a:pPr indent="-440255" lvl="0" marL="609584" rtl="0" algn="l">
              <a:lnSpc>
                <a:spcPct val="90000"/>
              </a:lnSpc>
              <a:spcBef>
                <a:spcPts val="0"/>
              </a:spcBef>
              <a:spcAft>
                <a:spcPts val="0"/>
              </a:spcAft>
              <a:buClr>
                <a:srgbClr val="333333"/>
              </a:buClr>
              <a:buSzPts val="1600"/>
              <a:buFont typeface="Arial"/>
              <a:buChar char="●"/>
            </a:pPr>
            <a:r>
              <a:rPr lang="en-US" sz="2133">
                <a:solidFill>
                  <a:srgbClr val="333333"/>
                </a:solidFill>
                <a:latin typeface="Century Gothic"/>
                <a:ea typeface="Century Gothic"/>
                <a:cs typeface="Century Gothic"/>
                <a:sym typeface="Century Gothic"/>
              </a:rPr>
              <a:t>high degree of convergence between human rights and the 2030 Agenda for Sustainable Development (the SDGs)</a:t>
            </a:r>
            <a:endParaRPr sz="2133">
              <a:solidFill>
                <a:srgbClr val="333333"/>
              </a:solidFill>
              <a:latin typeface="Century Gothic"/>
              <a:ea typeface="Century Gothic"/>
              <a:cs typeface="Century Gothic"/>
              <a:sym typeface="Century Gothic"/>
            </a:endParaRPr>
          </a:p>
          <a:p>
            <a:pPr indent="-440255" lvl="0" marL="609584" rtl="0" algn="l">
              <a:lnSpc>
                <a:spcPct val="90000"/>
              </a:lnSpc>
              <a:spcBef>
                <a:spcPts val="0"/>
              </a:spcBef>
              <a:spcAft>
                <a:spcPts val="0"/>
              </a:spcAft>
              <a:buClr>
                <a:srgbClr val="333333"/>
              </a:buClr>
              <a:buSzPts val="1600"/>
              <a:buFont typeface="Arial"/>
              <a:buChar char="●"/>
            </a:pPr>
            <a:r>
              <a:rPr lang="en-US" sz="2133">
                <a:solidFill>
                  <a:srgbClr val="333333"/>
                </a:solidFill>
                <a:latin typeface="Century Gothic"/>
                <a:ea typeface="Century Gothic"/>
                <a:cs typeface="Century Gothic"/>
                <a:sym typeface="Century Gothic"/>
              </a:rPr>
              <a:t>We need to take a Human Rights Based Approach</a:t>
            </a:r>
            <a:endParaRPr sz="2133">
              <a:solidFill>
                <a:srgbClr val="333333"/>
              </a:solidFill>
              <a:latin typeface="Century Gothic"/>
              <a:ea typeface="Century Gothic"/>
              <a:cs typeface="Century Gothic"/>
              <a:sym typeface="Century Gothic"/>
            </a:endParaRPr>
          </a:p>
        </p:txBody>
      </p:sp>
      <p:pic>
        <p:nvPicPr>
          <p:cNvPr id="839" name="Google Shape;839;g8bbfa7c4b1_1_2879"/>
          <p:cNvPicPr preferRelativeResize="0"/>
          <p:nvPr/>
        </p:nvPicPr>
        <p:blipFill rotWithShape="1">
          <a:blip r:embed="rId3">
            <a:alphaModFix/>
          </a:blip>
          <a:srcRect b="0" l="0" r="0" t="0"/>
          <a:stretch/>
        </p:blipFill>
        <p:spPr>
          <a:xfrm>
            <a:off x="8181667" y="2612899"/>
            <a:ext cx="4010333" cy="4245099"/>
          </a:xfrm>
          <a:prstGeom prst="rect">
            <a:avLst/>
          </a:prstGeom>
          <a:noFill/>
          <a:ln>
            <a:noFill/>
          </a:ln>
        </p:spPr>
      </p:pic>
      <p:pic>
        <p:nvPicPr>
          <p:cNvPr id="840" name="Google Shape;840;g8bbfa7c4b1_1_2879"/>
          <p:cNvPicPr preferRelativeResize="0"/>
          <p:nvPr/>
        </p:nvPicPr>
        <p:blipFill rotWithShape="1">
          <a:blip r:embed="rId4">
            <a:alphaModFix/>
          </a:blip>
          <a:srcRect b="0" l="0" r="0" t="0"/>
          <a:stretch/>
        </p:blipFill>
        <p:spPr>
          <a:xfrm>
            <a:off x="8540514" y="1"/>
            <a:ext cx="3651487" cy="2612900"/>
          </a:xfrm>
          <a:prstGeom prst="rect">
            <a:avLst/>
          </a:prstGeom>
          <a:noFill/>
          <a:ln>
            <a:noFill/>
          </a:ln>
        </p:spPr>
      </p:pic>
      <p:pic>
        <p:nvPicPr>
          <p:cNvPr descr="C2-HD-BTM.png" id="841" name="Google Shape;841;g8bbfa7c4b1_1_2879"/>
          <p:cNvPicPr preferRelativeResize="0"/>
          <p:nvPr/>
        </p:nvPicPr>
        <p:blipFill rotWithShape="1">
          <a:blip r:embed="rId5">
            <a:alphaModFix/>
          </a:blip>
          <a:srcRect b="0" l="0" r="0" t="0"/>
          <a:stretch/>
        </p:blipFill>
        <p:spPr>
          <a:xfrm>
            <a:off x="0" y="6306584"/>
            <a:ext cx="12192000" cy="551416"/>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45" name="Shape 845"/>
        <p:cNvGrpSpPr/>
        <p:nvPr/>
      </p:nvGrpSpPr>
      <p:grpSpPr>
        <a:xfrm>
          <a:off x="0" y="0"/>
          <a:ext cx="0" cy="0"/>
          <a:chOff x="0" y="0"/>
          <a:chExt cx="0" cy="0"/>
        </a:xfrm>
      </p:grpSpPr>
      <p:sp>
        <p:nvSpPr>
          <p:cNvPr id="846" name="Google Shape;846;p65"/>
          <p:cNvSpPr txBox="1"/>
          <p:nvPr>
            <p:ph type="title"/>
          </p:nvPr>
        </p:nvSpPr>
        <p:spPr>
          <a:xfrm>
            <a:off x="-3223716" y="741600"/>
            <a:ext cx="11360800" cy="978000"/>
          </a:xfrm>
          <a:prstGeom prst="rect">
            <a:avLst/>
          </a:prstGeom>
          <a:noFill/>
          <a:ln>
            <a:noFill/>
          </a:ln>
        </p:spPr>
        <p:txBody>
          <a:bodyPr anchorCtr="0" anchor="b"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rgbClr val="2264C8"/>
                </a:solidFill>
              </a:rPr>
              <a:t>DERECHOS HUMANOS</a:t>
            </a:r>
            <a:endParaRPr b="1">
              <a:solidFill>
                <a:srgbClr val="2264C8"/>
              </a:solidFill>
            </a:endParaRPr>
          </a:p>
        </p:txBody>
      </p:sp>
      <p:sp>
        <p:nvSpPr>
          <p:cNvPr id="847" name="Google Shape;847;p65"/>
          <p:cNvSpPr txBox="1"/>
          <p:nvPr>
            <p:ph idx="1" type="body"/>
          </p:nvPr>
        </p:nvSpPr>
        <p:spPr>
          <a:xfrm>
            <a:off x="415600" y="1832844"/>
            <a:ext cx="7318200" cy="44841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rgbClr val="2264C8"/>
              </a:buClr>
              <a:buSzPts val="1800"/>
              <a:buNone/>
            </a:pPr>
            <a:r>
              <a:rPr b="1" i="1" lang="en-US" sz="2133">
                <a:solidFill>
                  <a:srgbClr val="2264C8"/>
                </a:solidFill>
                <a:latin typeface="Century Gothic"/>
                <a:ea typeface="Century Gothic"/>
                <a:cs typeface="Century Gothic"/>
                <a:sym typeface="Century Gothic"/>
              </a:rPr>
              <a:t>Más del 90 % de los objetivos de los Objetivos de Desarrollo Sostenible (ODS) están vinculados a los derechos humanos internacionales</a:t>
            </a:r>
            <a:endParaRPr/>
          </a:p>
          <a:p>
            <a:pPr indent="0" lvl="0" marL="0" rtl="0" algn="l">
              <a:lnSpc>
                <a:spcPct val="90000"/>
              </a:lnSpc>
              <a:spcBef>
                <a:spcPts val="0"/>
              </a:spcBef>
              <a:spcAft>
                <a:spcPts val="0"/>
              </a:spcAft>
              <a:buClr>
                <a:schemeClr val="dk1"/>
              </a:buClr>
              <a:buSzPts val="1800"/>
              <a:buNone/>
            </a:pPr>
            <a:r>
              <a:t/>
            </a:r>
            <a:endParaRPr b="1" i="1" sz="2133">
              <a:solidFill>
                <a:srgbClr val="2264C8"/>
              </a:solidFill>
              <a:latin typeface="Century Gothic"/>
              <a:ea typeface="Century Gothic"/>
              <a:cs typeface="Century Gothic"/>
              <a:sym typeface="Century Gothic"/>
            </a:endParaRPr>
          </a:p>
          <a:p>
            <a:pPr indent="-342900" lvl="0" marL="342900" rtl="0" algn="l">
              <a:lnSpc>
                <a:spcPct val="90000"/>
              </a:lnSpc>
              <a:spcBef>
                <a:spcPts val="0"/>
              </a:spcBef>
              <a:spcAft>
                <a:spcPts val="0"/>
              </a:spcAft>
              <a:buClr>
                <a:srgbClr val="333333"/>
              </a:buClr>
              <a:buSzPts val="1800"/>
              <a:buChar char="●"/>
            </a:pPr>
            <a:r>
              <a:rPr lang="en-US" sz="2133">
                <a:solidFill>
                  <a:srgbClr val="333333"/>
                </a:solidFill>
                <a:latin typeface="Century Gothic"/>
                <a:ea typeface="Century Gothic"/>
                <a:cs typeface="Century Gothic"/>
                <a:sym typeface="Century Gothic"/>
              </a:rPr>
              <a:t>La agenda destaca que el Desarrollo Sostenible debe estar al servicio de la Dignidad Humana</a:t>
            </a:r>
            <a:endParaRPr/>
          </a:p>
          <a:p>
            <a:pPr indent="-342900" lvl="0" marL="342900" rtl="0" algn="l">
              <a:lnSpc>
                <a:spcPct val="90000"/>
              </a:lnSpc>
              <a:spcBef>
                <a:spcPts val="0"/>
              </a:spcBef>
              <a:spcAft>
                <a:spcPts val="0"/>
              </a:spcAft>
              <a:buClr>
                <a:srgbClr val="333333"/>
              </a:buClr>
              <a:buSzPts val="1800"/>
              <a:buChar char="●"/>
            </a:pPr>
            <a:r>
              <a:rPr lang="en-US" sz="2133">
                <a:solidFill>
                  <a:srgbClr val="333333"/>
                </a:solidFill>
                <a:latin typeface="Century Gothic"/>
                <a:ea typeface="Century Gothic"/>
                <a:cs typeface="Century Gothic"/>
                <a:sym typeface="Century Gothic"/>
              </a:rPr>
              <a:t>Los derechos humanos ofrecen orientación para la aplicación de la Agenda 2030 para el Desarrollo Sostenible</a:t>
            </a:r>
            <a:endParaRPr/>
          </a:p>
          <a:p>
            <a:pPr indent="-342900" lvl="0" marL="342900" rtl="0" algn="l">
              <a:lnSpc>
                <a:spcPct val="90000"/>
              </a:lnSpc>
              <a:spcBef>
                <a:spcPts val="0"/>
              </a:spcBef>
              <a:spcAft>
                <a:spcPts val="0"/>
              </a:spcAft>
              <a:buClr>
                <a:srgbClr val="333333"/>
              </a:buClr>
              <a:buSzPts val="1800"/>
              <a:buChar char="●"/>
            </a:pPr>
            <a:r>
              <a:rPr lang="en-US" sz="2133">
                <a:solidFill>
                  <a:srgbClr val="333333"/>
                </a:solidFill>
                <a:latin typeface="Century Gothic"/>
                <a:ea typeface="Century Gothic"/>
                <a:cs typeface="Century Gothic"/>
                <a:sym typeface="Century Gothic"/>
              </a:rPr>
              <a:t>alto grado de convergencia entre los derechos humanos y la Agenda 2030 para el Desarrollo Sostenible (los ODS)</a:t>
            </a:r>
            <a:endParaRPr/>
          </a:p>
          <a:p>
            <a:pPr indent="-342900" lvl="0" marL="342900" rtl="0" algn="l">
              <a:lnSpc>
                <a:spcPct val="90000"/>
              </a:lnSpc>
              <a:spcBef>
                <a:spcPts val="0"/>
              </a:spcBef>
              <a:spcAft>
                <a:spcPts val="0"/>
              </a:spcAft>
              <a:buClr>
                <a:srgbClr val="333333"/>
              </a:buClr>
              <a:buSzPts val="1800"/>
              <a:buChar char="●"/>
            </a:pPr>
            <a:r>
              <a:rPr lang="en-US" sz="2133">
                <a:solidFill>
                  <a:srgbClr val="333333"/>
                </a:solidFill>
                <a:latin typeface="Century Gothic"/>
                <a:ea typeface="Century Gothic"/>
                <a:cs typeface="Century Gothic"/>
                <a:sym typeface="Century Gothic"/>
              </a:rPr>
              <a:t>Tenemos que adoptar un enfoque basado en los derechos humanos</a:t>
            </a:r>
            <a:endParaRPr sz="2133">
              <a:solidFill>
                <a:srgbClr val="333333"/>
              </a:solidFill>
              <a:latin typeface="Century Gothic"/>
              <a:ea typeface="Century Gothic"/>
              <a:cs typeface="Century Gothic"/>
              <a:sym typeface="Century Gothic"/>
            </a:endParaRPr>
          </a:p>
        </p:txBody>
      </p:sp>
      <p:pic>
        <p:nvPicPr>
          <p:cNvPr id="848" name="Google Shape;848;p65"/>
          <p:cNvPicPr preferRelativeResize="0"/>
          <p:nvPr/>
        </p:nvPicPr>
        <p:blipFill rotWithShape="1">
          <a:blip r:embed="rId3">
            <a:alphaModFix/>
          </a:blip>
          <a:srcRect b="0" l="0" r="0" t="0"/>
          <a:stretch/>
        </p:blipFill>
        <p:spPr>
          <a:xfrm>
            <a:off x="8158837" y="2337192"/>
            <a:ext cx="4010333" cy="4245099"/>
          </a:xfrm>
          <a:prstGeom prst="rect">
            <a:avLst/>
          </a:prstGeom>
          <a:noFill/>
          <a:ln>
            <a:noFill/>
          </a:ln>
        </p:spPr>
      </p:pic>
      <p:pic>
        <p:nvPicPr>
          <p:cNvPr id="849" name="Google Shape;849;p65"/>
          <p:cNvPicPr preferRelativeResize="0"/>
          <p:nvPr/>
        </p:nvPicPr>
        <p:blipFill rotWithShape="1">
          <a:blip r:embed="rId4">
            <a:alphaModFix/>
          </a:blip>
          <a:srcRect b="0" l="0" r="0" t="0"/>
          <a:stretch/>
        </p:blipFill>
        <p:spPr>
          <a:xfrm>
            <a:off x="8540514" y="1"/>
            <a:ext cx="3651487" cy="2612900"/>
          </a:xfrm>
          <a:prstGeom prst="rect">
            <a:avLst/>
          </a:prstGeom>
          <a:noFill/>
          <a:ln>
            <a:noFill/>
          </a:ln>
        </p:spPr>
      </p:pic>
      <p:pic>
        <p:nvPicPr>
          <p:cNvPr descr="C2-HD-BTM.png" id="850" name="Google Shape;850;p65"/>
          <p:cNvPicPr preferRelativeResize="0"/>
          <p:nvPr/>
        </p:nvPicPr>
        <p:blipFill rotWithShape="1">
          <a:blip r:embed="rId5">
            <a:alphaModFix/>
          </a:blip>
          <a:srcRect b="0" l="0" r="0" t="0"/>
          <a:stretch/>
        </p:blipFill>
        <p:spPr>
          <a:xfrm>
            <a:off x="0" y="6306584"/>
            <a:ext cx="12192000" cy="55141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4" name="Shape 344"/>
        <p:cNvGrpSpPr/>
        <p:nvPr/>
      </p:nvGrpSpPr>
      <p:grpSpPr>
        <a:xfrm>
          <a:off x="0" y="0"/>
          <a:ext cx="0" cy="0"/>
          <a:chOff x="0" y="0"/>
          <a:chExt cx="0" cy="0"/>
        </a:xfrm>
      </p:grpSpPr>
      <p:sp>
        <p:nvSpPr>
          <p:cNvPr id="345" name="Google Shape;345;p7"/>
          <p:cNvSpPr txBox="1"/>
          <p:nvPr>
            <p:ph type="title"/>
          </p:nvPr>
        </p:nvSpPr>
        <p:spPr>
          <a:xfrm>
            <a:off x="415600" y="496967"/>
            <a:ext cx="11360800" cy="8600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chemeClr val="accent6"/>
                </a:solidFill>
              </a:rPr>
              <a:t>QUIENES SOMOS?</a:t>
            </a:r>
            <a:endParaRPr b="1">
              <a:solidFill>
                <a:schemeClr val="accent6"/>
              </a:solidFill>
            </a:endParaRPr>
          </a:p>
        </p:txBody>
      </p:sp>
      <p:sp>
        <p:nvSpPr>
          <p:cNvPr id="346" name="Google Shape;346;p7"/>
          <p:cNvSpPr txBox="1"/>
          <p:nvPr>
            <p:ph idx="1" type="body"/>
          </p:nvPr>
        </p:nvSpPr>
        <p:spPr>
          <a:xfrm>
            <a:off x="9130200" y="1427400"/>
            <a:ext cx="3061800" cy="4201200"/>
          </a:xfrm>
          <a:prstGeom prst="rect">
            <a:avLst/>
          </a:prstGeom>
          <a:noFill/>
          <a:ln>
            <a:noFill/>
          </a:ln>
        </p:spPr>
        <p:txBody>
          <a:bodyPr anchorCtr="0" anchor="t" bIns="121900" lIns="121900" spcFirstLastPara="1" rIns="121900" wrap="square" tIns="121900">
            <a:noAutofit/>
          </a:bodyPr>
          <a:lstStyle/>
          <a:p>
            <a:pPr indent="0" lvl="0" marL="0" rtl="0" algn="ctr">
              <a:lnSpc>
                <a:spcPct val="90000"/>
              </a:lnSpc>
              <a:spcBef>
                <a:spcPts val="0"/>
              </a:spcBef>
              <a:spcAft>
                <a:spcPts val="2133"/>
              </a:spcAft>
              <a:buClr>
                <a:schemeClr val="dk1"/>
              </a:buClr>
              <a:buSzPts val="1800"/>
              <a:buNone/>
            </a:pPr>
            <a:r>
              <a:rPr lang="en-US"/>
              <a:t>Somos una coalición de mujeres religiosas que aportan sus voces, preocupaciones y experiencia como educadoras, proveedores de atención médica, trabajadores sociales, desarrollo y constructoras de comunidades a las Naciones Unidas.</a:t>
            </a:r>
            <a:endParaRPr/>
          </a:p>
        </p:txBody>
      </p:sp>
      <p:sp>
        <p:nvSpPr>
          <p:cNvPr id="347" name="Google Shape;347;p7"/>
          <p:cNvSpPr txBox="1"/>
          <p:nvPr/>
        </p:nvSpPr>
        <p:spPr>
          <a:xfrm>
            <a:off x="2793300" y="4693150"/>
            <a:ext cx="6605400" cy="619200"/>
          </a:xfrm>
          <a:prstGeom prst="rect">
            <a:avLst/>
          </a:prstGeom>
          <a:noFill/>
          <a:ln>
            <a:noFill/>
          </a:ln>
        </p:spPr>
        <p:txBody>
          <a:bodyPr anchorCtr="0" anchor="t" bIns="121900" lIns="121900" spcFirstLastPara="1" rIns="121900" wrap="square" tIns="121900">
            <a:noAutofit/>
          </a:bodyPr>
          <a:lstStyle/>
          <a:p>
            <a:pPr indent="0" lvl="0" marL="0" rtl="0" algn="l">
              <a:spcBef>
                <a:spcPts val="0"/>
              </a:spcBef>
              <a:spcAft>
                <a:spcPts val="0"/>
              </a:spcAft>
              <a:buClr>
                <a:schemeClr val="dk1"/>
              </a:buClr>
              <a:buFont typeface="Arial"/>
              <a:buNone/>
            </a:pPr>
            <a:r>
              <a:rPr lang="en-US" sz="2400">
                <a:solidFill>
                  <a:schemeClr val="accent1"/>
                </a:solidFill>
                <a:latin typeface="Century Gothic"/>
                <a:ea typeface="Century Gothic"/>
                <a:cs typeface="Century Gothic"/>
                <a:sym typeface="Century Gothic"/>
              </a:rPr>
              <a:t>UNANIMA International Board, February</a:t>
            </a:r>
            <a:endParaRPr sz="2400">
              <a:solidFill>
                <a:schemeClr val="accent1"/>
              </a:solidFill>
              <a:latin typeface="Century Gothic"/>
              <a:ea typeface="Century Gothic"/>
              <a:cs typeface="Century Gothic"/>
              <a:sym typeface="Century Gothic"/>
            </a:endParaRPr>
          </a:p>
          <a:p>
            <a:pPr indent="0" lvl="0" marL="0" marR="0" rtl="0" algn="ctr">
              <a:spcBef>
                <a:spcPts val="0"/>
              </a:spcBef>
              <a:spcAft>
                <a:spcPts val="0"/>
              </a:spcAft>
              <a:buNone/>
            </a:pPr>
            <a:r>
              <a:rPr b="0" i="0" lang="en-US" sz="2400" u="none" cap="none" strike="noStrike">
                <a:solidFill>
                  <a:srgbClr val="5F196F"/>
                </a:solidFill>
                <a:latin typeface="Century Gothic"/>
                <a:ea typeface="Century Gothic"/>
                <a:cs typeface="Century Gothic"/>
                <a:sym typeface="Century Gothic"/>
              </a:rPr>
              <a:t>Junta Internacional de  UNANIMA, febrero 2020</a:t>
            </a:r>
            <a:endParaRPr sz="2400">
              <a:solidFill>
                <a:srgbClr val="5F196F"/>
              </a:solidFill>
              <a:latin typeface="Century Gothic"/>
              <a:ea typeface="Century Gothic"/>
              <a:cs typeface="Century Gothic"/>
              <a:sym typeface="Century Gothic"/>
            </a:endParaRPr>
          </a:p>
        </p:txBody>
      </p:sp>
      <p:pic>
        <p:nvPicPr>
          <p:cNvPr descr="C2-HD-BTM.png" id="348" name="Google Shape;348;p7"/>
          <p:cNvPicPr preferRelativeResize="0"/>
          <p:nvPr/>
        </p:nvPicPr>
        <p:blipFill rotWithShape="1">
          <a:blip r:embed="rId3">
            <a:alphaModFix/>
          </a:blip>
          <a:srcRect b="0" l="0" r="0" t="0"/>
          <a:stretch/>
        </p:blipFill>
        <p:spPr>
          <a:xfrm>
            <a:off x="0" y="6094400"/>
            <a:ext cx="12192000" cy="763600"/>
          </a:xfrm>
          <a:prstGeom prst="rect">
            <a:avLst/>
          </a:prstGeom>
          <a:noFill/>
          <a:ln>
            <a:noFill/>
          </a:ln>
        </p:spPr>
      </p:pic>
      <p:pic>
        <p:nvPicPr>
          <p:cNvPr descr="A group of people posing for a photo&#10;&#10;Description automatically generated" id="349" name="Google Shape;349;p7"/>
          <p:cNvPicPr preferRelativeResize="0"/>
          <p:nvPr/>
        </p:nvPicPr>
        <p:blipFill rotWithShape="1">
          <a:blip r:embed="rId4">
            <a:alphaModFix/>
          </a:blip>
          <a:srcRect b="21446" l="0" r="0" t="19930"/>
          <a:stretch/>
        </p:blipFill>
        <p:spPr>
          <a:xfrm>
            <a:off x="3025163" y="1722100"/>
            <a:ext cx="6141676" cy="2690788"/>
          </a:xfrm>
          <a:prstGeom prst="rect">
            <a:avLst/>
          </a:prstGeom>
          <a:noFill/>
          <a:ln>
            <a:noFill/>
          </a:ln>
        </p:spPr>
      </p:pic>
      <p:sp>
        <p:nvSpPr>
          <p:cNvPr id="350" name="Google Shape;350;p7"/>
          <p:cNvSpPr txBox="1"/>
          <p:nvPr/>
        </p:nvSpPr>
        <p:spPr>
          <a:xfrm>
            <a:off x="-4109275" y="496917"/>
            <a:ext cx="11360700" cy="8601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None/>
            </a:pPr>
            <a:r>
              <a:rPr b="1" lang="en-US" sz="4000">
                <a:solidFill>
                  <a:srgbClr val="2264C8"/>
                </a:solidFill>
                <a:latin typeface="Century Gothic"/>
                <a:ea typeface="Century Gothic"/>
                <a:cs typeface="Century Gothic"/>
                <a:sym typeface="Century Gothic"/>
              </a:rPr>
              <a:t>WHO ARE WE?</a:t>
            </a:r>
            <a:endParaRPr b="1" sz="4000">
              <a:solidFill>
                <a:srgbClr val="2264C8"/>
              </a:solidFill>
              <a:latin typeface="Century Gothic"/>
              <a:ea typeface="Century Gothic"/>
              <a:cs typeface="Century Gothic"/>
              <a:sym typeface="Century Gothic"/>
            </a:endParaRPr>
          </a:p>
        </p:txBody>
      </p:sp>
      <p:sp>
        <p:nvSpPr>
          <p:cNvPr id="351" name="Google Shape;351;p7"/>
          <p:cNvSpPr txBox="1"/>
          <p:nvPr/>
        </p:nvSpPr>
        <p:spPr>
          <a:xfrm>
            <a:off x="71075" y="1412900"/>
            <a:ext cx="2652300" cy="3000000"/>
          </a:xfrm>
          <a:prstGeom prst="rect">
            <a:avLst/>
          </a:prstGeom>
          <a:noFill/>
          <a:ln>
            <a:noFill/>
          </a:ln>
        </p:spPr>
        <p:txBody>
          <a:bodyPr anchorCtr="0" anchor="t" bIns="91425" lIns="91425" spcFirstLastPara="1" rIns="91425" wrap="square" tIns="91425">
            <a:noAutofit/>
          </a:bodyPr>
          <a:lstStyle/>
          <a:p>
            <a:pPr indent="0" lvl="0" marL="0" rtl="0" algn="ctr">
              <a:lnSpc>
                <a:spcPct val="90000"/>
              </a:lnSpc>
              <a:spcBef>
                <a:spcPts val="0"/>
              </a:spcBef>
              <a:spcAft>
                <a:spcPts val="2133"/>
              </a:spcAft>
              <a:buNone/>
            </a:pPr>
            <a:r>
              <a:rPr lang="en-US" sz="2200">
                <a:solidFill>
                  <a:schemeClr val="dk1"/>
                </a:solidFill>
                <a:latin typeface="Century Gothic"/>
                <a:ea typeface="Century Gothic"/>
                <a:cs typeface="Century Gothic"/>
                <a:sym typeface="Century Gothic"/>
              </a:rPr>
              <a:t>We are a coalition of religious women who bring their voices, concerns and experience as educators, health care providers, social workers, development and community builders to the United Nations.</a:t>
            </a:r>
            <a:endParaRPr sz="2200">
              <a:solidFill>
                <a:schemeClr val="dk1"/>
              </a:solidFill>
              <a:latin typeface="Century Gothic"/>
              <a:ea typeface="Century Gothic"/>
              <a:cs typeface="Century Gothic"/>
              <a:sym typeface="Century Gothic"/>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54" name="Shape 854"/>
        <p:cNvGrpSpPr/>
        <p:nvPr/>
      </p:nvGrpSpPr>
      <p:grpSpPr>
        <a:xfrm>
          <a:off x="0" y="0"/>
          <a:ext cx="0" cy="0"/>
          <a:chOff x="0" y="0"/>
          <a:chExt cx="0" cy="0"/>
        </a:xfrm>
      </p:grpSpPr>
      <p:sp>
        <p:nvSpPr>
          <p:cNvPr id="855" name="Google Shape;855;g8bbfa7c4b1_1_3034"/>
          <p:cNvSpPr txBox="1"/>
          <p:nvPr>
            <p:ph idx="1" type="body"/>
          </p:nvPr>
        </p:nvSpPr>
        <p:spPr>
          <a:xfrm>
            <a:off x="428663" y="1853929"/>
            <a:ext cx="11580000" cy="4133100"/>
          </a:xfrm>
          <a:prstGeom prst="rect">
            <a:avLst/>
          </a:prstGeom>
          <a:noFill/>
          <a:ln>
            <a:noFill/>
          </a:ln>
        </p:spPr>
        <p:txBody>
          <a:bodyPr anchorCtr="0" anchor="t" bIns="121900" lIns="121900" spcFirstLastPara="1" rIns="121900" wrap="square" tIns="121900">
            <a:noAutofit/>
          </a:bodyPr>
          <a:lstStyle/>
          <a:p>
            <a:pPr indent="0" lvl="0" marL="0" rtl="0" algn="l">
              <a:lnSpc>
                <a:spcPct val="98181"/>
              </a:lnSpc>
              <a:spcBef>
                <a:spcPts val="1600"/>
              </a:spcBef>
              <a:spcAft>
                <a:spcPts val="0"/>
              </a:spcAft>
              <a:buClr>
                <a:schemeClr val="dk1"/>
              </a:buClr>
              <a:buSzPts val="1800"/>
              <a:buNone/>
            </a:pPr>
            <a:r>
              <a:rPr lang="en-US" sz="1800">
                <a:latin typeface="Century Gothic"/>
                <a:ea typeface="Century Gothic"/>
                <a:cs typeface="Century Gothic"/>
                <a:sym typeface="Century Gothic"/>
              </a:rPr>
              <a:t>HLPF is held every year to </a:t>
            </a:r>
            <a:r>
              <a:rPr lang="en-US" sz="1800">
                <a:solidFill>
                  <a:srgbClr val="2264C8"/>
                </a:solidFill>
                <a:latin typeface="Century Gothic"/>
                <a:ea typeface="Century Gothic"/>
                <a:cs typeface="Century Gothic"/>
                <a:sym typeface="Century Gothic"/>
              </a:rPr>
              <a:t>review the Sustainable Developmnt Goals </a:t>
            </a:r>
            <a:r>
              <a:rPr lang="en-US" sz="1800">
                <a:latin typeface="Century Gothic"/>
                <a:ea typeface="Century Gothic"/>
                <a:cs typeface="Century Gothic"/>
                <a:sym typeface="Century Gothic"/>
              </a:rPr>
              <a:t>and allow countries to present a Voluntary Report (</a:t>
            </a:r>
            <a:r>
              <a:rPr lang="en-US" sz="1800">
                <a:solidFill>
                  <a:srgbClr val="2264C8"/>
                </a:solidFill>
                <a:latin typeface="Century Gothic"/>
                <a:ea typeface="Century Gothic"/>
                <a:cs typeface="Century Gothic"/>
                <a:sym typeface="Century Gothic"/>
              </a:rPr>
              <a:t>Voluntary National Review, VNR</a:t>
            </a:r>
            <a:r>
              <a:rPr lang="en-US" sz="1800">
                <a:latin typeface="Century Gothic"/>
                <a:ea typeface="Century Gothic"/>
                <a:cs typeface="Century Gothic"/>
                <a:sym typeface="Century Gothic"/>
              </a:rPr>
              <a:t>) on Progress, in their country. </a:t>
            </a:r>
            <a:endParaRPr sz="1800">
              <a:latin typeface="Century Gothic"/>
              <a:ea typeface="Century Gothic"/>
              <a:cs typeface="Century Gothic"/>
              <a:sym typeface="Century Gothic"/>
            </a:endParaRPr>
          </a:p>
          <a:p>
            <a:pPr indent="0" lvl="0" marL="0" rtl="0" algn="l">
              <a:lnSpc>
                <a:spcPct val="98181"/>
              </a:lnSpc>
              <a:spcBef>
                <a:spcPts val="1600"/>
              </a:spcBef>
              <a:spcAft>
                <a:spcPts val="0"/>
              </a:spcAft>
              <a:buClr>
                <a:srgbClr val="000000"/>
              </a:buClr>
              <a:buSzPts val="1100"/>
              <a:buNone/>
            </a:pPr>
            <a:r>
              <a:rPr lang="en-US" sz="1800">
                <a:latin typeface="Century Gothic"/>
                <a:ea typeface="Century Gothic"/>
                <a:cs typeface="Century Gothic"/>
                <a:sym typeface="Century Gothic"/>
              </a:rPr>
              <a:t>This year, it’s 5</a:t>
            </a:r>
            <a:r>
              <a:rPr baseline="30000" lang="en-US" sz="1800">
                <a:latin typeface="Century Gothic"/>
                <a:ea typeface="Century Gothic"/>
                <a:cs typeface="Century Gothic"/>
                <a:sym typeface="Century Gothic"/>
              </a:rPr>
              <a:t>th </a:t>
            </a:r>
            <a:r>
              <a:rPr lang="en-US" sz="1800">
                <a:latin typeface="Century Gothic"/>
                <a:ea typeface="Century Gothic"/>
                <a:cs typeface="Century Gothic"/>
                <a:sym typeface="Century Gothic"/>
              </a:rPr>
              <a:t>year (2020), the HLPF will take a slightly different approach in reviewing the SDGs and review of them in the context of the theme rather than a group of the goals</a:t>
            </a:r>
            <a:endParaRPr sz="1800">
              <a:latin typeface="Century Gothic"/>
              <a:ea typeface="Century Gothic"/>
              <a:cs typeface="Century Gothic"/>
              <a:sym typeface="Century Gothic"/>
            </a:endParaRPr>
          </a:p>
          <a:p>
            <a:pPr indent="609584" lvl="0" marL="0" rtl="0" algn="l">
              <a:lnSpc>
                <a:spcPct val="98181"/>
              </a:lnSpc>
              <a:spcBef>
                <a:spcPts val="267"/>
              </a:spcBef>
              <a:spcAft>
                <a:spcPts val="0"/>
              </a:spcAft>
              <a:buClr>
                <a:schemeClr val="dk1"/>
              </a:buClr>
              <a:buSzPts val="1800"/>
              <a:buNone/>
            </a:pPr>
            <a:r>
              <a:rPr lang="en-US" sz="1800">
                <a:latin typeface="Century Gothic"/>
                <a:ea typeface="Century Gothic"/>
                <a:cs typeface="Century Gothic"/>
                <a:sym typeface="Century Gothic"/>
              </a:rPr>
              <a:t>In July under the auspices of the Economic and Social Council the SDGs will be reviewed under the theme.</a:t>
            </a:r>
            <a:endParaRPr sz="1800">
              <a:latin typeface="Century Gothic"/>
              <a:ea typeface="Century Gothic"/>
              <a:cs typeface="Century Gothic"/>
              <a:sym typeface="Century Gothic"/>
            </a:endParaRPr>
          </a:p>
          <a:p>
            <a:pPr indent="609584" lvl="0" marL="0" rtl="0" algn="l">
              <a:lnSpc>
                <a:spcPct val="98181"/>
              </a:lnSpc>
              <a:spcBef>
                <a:spcPts val="533"/>
              </a:spcBef>
              <a:spcAft>
                <a:spcPts val="0"/>
              </a:spcAft>
              <a:buClr>
                <a:srgbClr val="000000"/>
              </a:buClr>
              <a:buSzPts val="1100"/>
              <a:buNone/>
            </a:pPr>
            <a:r>
              <a:rPr i="1" lang="en-US" sz="1800">
                <a:solidFill>
                  <a:srgbClr val="2264C8"/>
                </a:solidFill>
              </a:rPr>
              <a:t>"Accelerated action and transformative pathways: realizing the decade of action and delivery for sustainable development "</a:t>
            </a:r>
            <a:r>
              <a:rPr lang="en-US" sz="1800">
                <a:solidFill>
                  <a:srgbClr val="2264C8"/>
                </a:solidFill>
              </a:rPr>
              <a:t>.</a:t>
            </a:r>
            <a:endParaRPr sz="1800">
              <a:solidFill>
                <a:srgbClr val="2264C8"/>
              </a:solidFill>
              <a:latin typeface="Century Gothic"/>
              <a:ea typeface="Century Gothic"/>
              <a:cs typeface="Century Gothic"/>
              <a:sym typeface="Century Gothic"/>
            </a:endParaRPr>
          </a:p>
          <a:p>
            <a:pPr indent="609584" lvl="0" marL="0" rtl="0" algn="l">
              <a:lnSpc>
                <a:spcPct val="98181"/>
              </a:lnSpc>
              <a:spcBef>
                <a:spcPts val="533"/>
              </a:spcBef>
              <a:spcAft>
                <a:spcPts val="0"/>
              </a:spcAft>
              <a:buClr>
                <a:srgbClr val="000000"/>
              </a:buClr>
              <a:buSzPts val="1100"/>
              <a:buNone/>
            </a:pPr>
            <a:r>
              <a:t/>
            </a:r>
            <a:endParaRPr sz="1800">
              <a:latin typeface="Century Gothic"/>
              <a:ea typeface="Century Gothic"/>
              <a:cs typeface="Century Gothic"/>
              <a:sym typeface="Century Gothic"/>
            </a:endParaRPr>
          </a:p>
          <a:p>
            <a:pPr indent="609584" lvl="0" marL="0" rtl="0" algn="l">
              <a:lnSpc>
                <a:spcPct val="98181"/>
              </a:lnSpc>
              <a:spcBef>
                <a:spcPts val="533"/>
              </a:spcBef>
              <a:spcAft>
                <a:spcPts val="0"/>
              </a:spcAft>
              <a:buClr>
                <a:schemeClr val="dk1"/>
              </a:buClr>
              <a:buSzPts val="1800"/>
              <a:buNone/>
            </a:pPr>
            <a:r>
              <a:rPr lang="en-US" sz="1800"/>
              <a:t>In 2020 convened under the auspices of the Economic and Social Council, will be held from Tuesday, 7 July, to Thursday, 16 July 2020, including the three-day ministerial meeting of the forum from Tuesday, 14 July, to Thursday, 16 July 2020. </a:t>
            </a:r>
            <a:endParaRPr sz="1800"/>
          </a:p>
        </p:txBody>
      </p:sp>
      <p:pic>
        <p:nvPicPr>
          <p:cNvPr id="856" name="Google Shape;856;g8bbfa7c4b1_1_3034"/>
          <p:cNvPicPr preferRelativeResize="0"/>
          <p:nvPr/>
        </p:nvPicPr>
        <p:blipFill rotWithShape="1">
          <a:blip r:embed="rId3">
            <a:alphaModFix/>
          </a:blip>
          <a:srcRect b="0" l="0" r="0" t="0"/>
          <a:stretch/>
        </p:blipFill>
        <p:spPr>
          <a:xfrm>
            <a:off x="3952069" y="564079"/>
            <a:ext cx="8043619" cy="1170122"/>
          </a:xfrm>
          <a:prstGeom prst="rect">
            <a:avLst/>
          </a:prstGeom>
          <a:noFill/>
          <a:ln>
            <a:noFill/>
          </a:ln>
        </p:spPr>
      </p:pic>
      <p:pic>
        <p:nvPicPr>
          <p:cNvPr descr="C2-HD-BTM.png" id="857" name="Google Shape;857;g8bbfa7c4b1_1_3034"/>
          <p:cNvPicPr preferRelativeResize="0"/>
          <p:nvPr/>
        </p:nvPicPr>
        <p:blipFill rotWithShape="1">
          <a:blip r:embed="rId4">
            <a:alphaModFix/>
          </a:blip>
          <a:srcRect b="0" l="0" r="0" t="0"/>
          <a:stretch/>
        </p:blipFill>
        <p:spPr>
          <a:xfrm>
            <a:off x="0" y="5730804"/>
            <a:ext cx="12192000" cy="1170122"/>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1" name="Shape 861"/>
        <p:cNvGrpSpPr/>
        <p:nvPr/>
      </p:nvGrpSpPr>
      <p:grpSpPr>
        <a:xfrm>
          <a:off x="0" y="0"/>
          <a:ext cx="0" cy="0"/>
          <a:chOff x="0" y="0"/>
          <a:chExt cx="0" cy="0"/>
        </a:xfrm>
      </p:grpSpPr>
      <p:sp>
        <p:nvSpPr>
          <p:cNvPr id="862" name="Google Shape;862;p53"/>
          <p:cNvSpPr txBox="1"/>
          <p:nvPr>
            <p:ph idx="1" type="body"/>
          </p:nvPr>
        </p:nvSpPr>
        <p:spPr>
          <a:xfrm>
            <a:off x="428663" y="1853929"/>
            <a:ext cx="11580000" cy="4133100"/>
          </a:xfrm>
          <a:prstGeom prst="rect">
            <a:avLst/>
          </a:prstGeom>
          <a:noFill/>
          <a:ln>
            <a:noFill/>
          </a:ln>
        </p:spPr>
        <p:txBody>
          <a:bodyPr anchorCtr="0" anchor="t" bIns="121900" lIns="121900" spcFirstLastPara="1" rIns="121900" wrap="square" tIns="121900">
            <a:noAutofit/>
          </a:bodyPr>
          <a:lstStyle/>
          <a:p>
            <a:pPr indent="0" lvl="0" marL="0" rtl="0" algn="l">
              <a:lnSpc>
                <a:spcPct val="98181"/>
              </a:lnSpc>
              <a:spcBef>
                <a:spcPts val="1600"/>
              </a:spcBef>
              <a:spcAft>
                <a:spcPts val="0"/>
              </a:spcAft>
              <a:buClr>
                <a:schemeClr val="dk1"/>
              </a:buClr>
              <a:buSzPts val="1800"/>
              <a:buNone/>
            </a:pPr>
            <a:r>
              <a:rPr lang="en-US" sz="1800">
                <a:latin typeface="Century Gothic"/>
                <a:ea typeface="Century Gothic"/>
                <a:cs typeface="Century Gothic"/>
                <a:sym typeface="Century Gothic"/>
              </a:rPr>
              <a:t>La HLPF se lleva a cabo cada año para revisar los Objetivos de Desarrollo Sostenible y permitir a los países presentar un Informe Voluntario (Examen Nacional Voluntario, VNR) sobre el Progreso, en su país.</a:t>
            </a:r>
            <a:endParaRPr/>
          </a:p>
          <a:p>
            <a:pPr indent="0" lvl="0" marL="0" rtl="0" algn="l">
              <a:lnSpc>
                <a:spcPct val="98181"/>
              </a:lnSpc>
              <a:spcBef>
                <a:spcPts val="1600"/>
              </a:spcBef>
              <a:spcAft>
                <a:spcPts val="0"/>
              </a:spcAft>
              <a:buClr>
                <a:schemeClr val="dk1"/>
              </a:buClr>
              <a:buSzPts val="1800"/>
              <a:buNone/>
            </a:pPr>
            <a:r>
              <a:rPr lang="en-US" sz="1800">
                <a:latin typeface="Century Gothic"/>
                <a:ea typeface="Century Gothic"/>
                <a:cs typeface="Century Gothic"/>
                <a:sym typeface="Century Gothic"/>
              </a:rPr>
              <a:t>Este año, es 5o año (2020), el HLPF tomará un enfoque ligeramente diferente en la revisión de los ODS y la revisión de los mismos en el contexto del tema en lugar de un grupo de los objetivos</a:t>
            </a:r>
            <a:endParaRPr/>
          </a:p>
          <a:p>
            <a:pPr indent="0" lvl="0" marL="0" rtl="0" algn="l">
              <a:lnSpc>
                <a:spcPct val="98181"/>
              </a:lnSpc>
              <a:spcBef>
                <a:spcPts val="1600"/>
              </a:spcBef>
              <a:spcAft>
                <a:spcPts val="0"/>
              </a:spcAft>
              <a:buClr>
                <a:schemeClr val="dk1"/>
              </a:buClr>
              <a:buSzPts val="1800"/>
              <a:buNone/>
            </a:pPr>
            <a:r>
              <a:rPr lang="en-US" sz="1800">
                <a:latin typeface="Century Gothic"/>
                <a:ea typeface="Century Gothic"/>
                <a:cs typeface="Century Gothic"/>
                <a:sym typeface="Century Gothic"/>
              </a:rPr>
              <a:t>En julio, bajo los auspicios del Consejo Económico y Social, los ODS se revisarán bajo el tema.</a:t>
            </a:r>
            <a:endParaRPr/>
          </a:p>
          <a:p>
            <a:pPr indent="0" lvl="0" marL="0" rtl="0" algn="l">
              <a:lnSpc>
                <a:spcPct val="98181"/>
              </a:lnSpc>
              <a:spcBef>
                <a:spcPts val="1600"/>
              </a:spcBef>
              <a:spcAft>
                <a:spcPts val="0"/>
              </a:spcAft>
              <a:buClr>
                <a:srgbClr val="2264C8"/>
              </a:buClr>
              <a:buSzPts val="1800"/>
              <a:buNone/>
            </a:pPr>
            <a:r>
              <a:rPr i="1" lang="en-US" sz="1800">
                <a:solidFill>
                  <a:srgbClr val="2264C8"/>
                </a:solidFill>
              </a:rPr>
              <a:t>"Acción acelerada y vías transformadoras: realización de la década de acción y entrega para el desarrollo sostenible".</a:t>
            </a:r>
            <a:endParaRPr sz="1800">
              <a:latin typeface="Century Gothic"/>
              <a:ea typeface="Century Gothic"/>
              <a:cs typeface="Century Gothic"/>
              <a:sym typeface="Century Gothic"/>
            </a:endParaRPr>
          </a:p>
          <a:p>
            <a:pPr indent="609585" lvl="0" marL="0" rtl="0" algn="l">
              <a:lnSpc>
                <a:spcPct val="98181"/>
              </a:lnSpc>
              <a:spcBef>
                <a:spcPts val="533"/>
              </a:spcBef>
              <a:spcAft>
                <a:spcPts val="0"/>
              </a:spcAft>
              <a:buClr>
                <a:schemeClr val="dk1"/>
              </a:buClr>
              <a:buSzPts val="1800"/>
              <a:buNone/>
            </a:pPr>
            <a:r>
              <a:rPr lang="en-US" sz="1800"/>
              <a:t>En 2020, convocada bajo los auspicios del Consejo Económico y Social, se celebrará del martes 7 de julio al jueves 16 de julio de 2020, incluida la reunión ministerial de tres días del foro del martes 14 de julio al jueves 16 de julio de 2020.</a:t>
            </a:r>
            <a:endParaRPr sz="1800"/>
          </a:p>
        </p:txBody>
      </p:sp>
      <p:pic>
        <p:nvPicPr>
          <p:cNvPr id="863" name="Google Shape;863;p53"/>
          <p:cNvPicPr preferRelativeResize="0"/>
          <p:nvPr/>
        </p:nvPicPr>
        <p:blipFill rotWithShape="1">
          <a:blip r:embed="rId3">
            <a:alphaModFix/>
          </a:blip>
          <a:srcRect b="0" l="0" r="0" t="0"/>
          <a:stretch/>
        </p:blipFill>
        <p:spPr>
          <a:xfrm>
            <a:off x="3952069" y="564079"/>
            <a:ext cx="8043619" cy="1170122"/>
          </a:xfrm>
          <a:prstGeom prst="rect">
            <a:avLst/>
          </a:prstGeom>
          <a:noFill/>
          <a:ln>
            <a:noFill/>
          </a:ln>
        </p:spPr>
      </p:pic>
      <p:pic>
        <p:nvPicPr>
          <p:cNvPr descr="C2-HD-BTM.png" id="864" name="Google Shape;864;p53"/>
          <p:cNvPicPr preferRelativeResize="0"/>
          <p:nvPr/>
        </p:nvPicPr>
        <p:blipFill rotWithShape="1">
          <a:blip r:embed="rId4">
            <a:alphaModFix/>
          </a:blip>
          <a:srcRect b="0" l="0" r="0" t="0"/>
          <a:stretch/>
        </p:blipFill>
        <p:spPr>
          <a:xfrm>
            <a:off x="0" y="5730804"/>
            <a:ext cx="12192000" cy="1170122"/>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68" name="Shape 868"/>
        <p:cNvGrpSpPr/>
        <p:nvPr/>
      </p:nvGrpSpPr>
      <p:grpSpPr>
        <a:xfrm>
          <a:off x="0" y="0"/>
          <a:ext cx="0" cy="0"/>
          <a:chOff x="0" y="0"/>
          <a:chExt cx="0" cy="0"/>
        </a:xfrm>
      </p:grpSpPr>
      <p:sp>
        <p:nvSpPr>
          <p:cNvPr id="869" name="Google Shape;869;g8bbfa7c4b1_1_3187"/>
          <p:cNvSpPr txBox="1"/>
          <p:nvPr>
            <p:ph type="title"/>
          </p:nvPr>
        </p:nvSpPr>
        <p:spPr>
          <a:xfrm>
            <a:off x="1565750" y="326067"/>
            <a:ext cx="8697300" cy="978000"/>
          </a:xfrm>
          <a:prstGeom prst="rect">
            <a:avLst/>
          </a:prstGeom>
          <a:noFill/>
          <a:ln>
            <a:noFill/>
          </a:ln>
        </p:spPr>
        <p:txBody>
          <a:bodyPr anchorCtr="0" anchor="b"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rgbClr val="2264C8"/>
                </a:solidFill>
              </a:rPr>
              <a:t>CLIMATE </a:t>
            </a:r>
            <a:r>
              <a:rPr b="1" lang="en-US">
                <a:solidFill>
                  <a:schemeClr val="accent6"/>
                </a:solidFill>
              </a:rPr>
              <a:t>CLIMA</a:t>
            </a:r>
            <a:r>
              <a:rPr b="1" lang="en-US">
                <a:solidFill>
                  <a:srgbClr val="2264C8"/>
                </a:solidFill>
              </a:rPr>
              <a:t> </a:t>
            </a:r>
            <a:endParaRPr b="1">
              <a:solidFill>
                <a:srgbClr val="2264C8"/>
              </a:solidFill>
            </a:endParaRPr>
          </a:p>
        </p:txBody>
      </p:sp>
      <p:sp>
        <p:nvSpPr>
          <p:cNvPr id="870" name="Google Shape;870;g8bbfa7c4b1_1_3187"/>
          <p:cNvSpPr txBox="1"/>
          <p:nvPr>
            <p:ph idx="1" type="body"/>
          </p:nvPr>
        </p:nvSpPr>
        <p:spPr>
          <a:xfrm>
            <a:off x="83700" y="1429425"/>
            <a:ext cx="6012300" cy="41331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chemeClr val="accent3"/>
              </a:buClr>
              <a:buSzPts val="1800"/>
              <a:buNone/>
            </a:pPr>
            <a:r>
              <a:rPr i="1" lang="en-US" sz="1800">
                <a:solidFill>
                  <a:schemeClr val="accent1"/>
                </a:solidFill>
                <a:highlight>
                  <a:srgbClr val="FFFFFF"/>
                </a:highlight>
                <a:latin typeface="Century Gothic"/>
                <a:ea typeface="Century Gothic"/>
                <a:cs typeface="Century Gothic"/>
                <a:sym typeface="Century Gothic"/>
              </a:rPr>
              <a:t>God Gave us the Earth to till and to Keep in a Balanced and Respectful way</a:t>
            </a:r>
            <a:br>
              <a:rPr i="1" lang="en-US" sz="1800">
                <a:solidFill>
                  <a:schemeClr val="accent1"/>
                </a:solidFill>
                <a:highlight>
                  <a:srgbClr val="FFFFFF"/>
                </a:highlight>
                <a:latin typeface="Century Gothic"/>
                <a:ea typeface="Century Gothic"/>
                <a:cs typeface="Century Gothic"/>
                <a:sym typeface="Century Gothic"/>
              </a:rPr>
            </a:br>
            <a:r>
              <a:rPr lang="en-US" sz="1800">
                <a:solidFill>
                  <a:schemeClr val="accent1"/>
                </a:solidFill>
                <a:highlight>
                  <a:srgbClr val="FFFFFF"/>
                </a:highlight>
                <a:latin typeface="Century Gothic"/>
                <a:ea typeface="Century Gothic"/>
                <a:cs typeface="Century Gothic"/>
                <a:sym typeface="Century Gothic"/>
              </a:rPr>
              <a:t>- Pope Francis</a:t>
            </a:r>
            <a:endParaRPr sz="1800">
              <a:solidFill>
                <a:schemeClr val="accent1"/>
              </a:solidFill>
              <a:highlight>
                <a:srgbClr val="FFFFFF"/>
              </a:highlight>
              <a:latin typeface="Century Gothic"/>
              <a:ea typeface="Century Gothic"/>
              <a:cs typeface="Century Gothic"/>
              <a:sym typeface="Century Gothic"/>
            </a:endParaRPr>
          </a:p>
          <a:p>
            <a:pPr indent="-452955" lvl="0" marL="609584" rtl="0" algn="l">
              <a:lnSpc>
                <a:spcPct val="90000"/>
              </a:lnSpc>
              <a:spcBef>
                <a:spcPts val="2133"/>
              </a:spcBef>
              <a:spcAft>
                <a:spcPts val="0"/>
              </a:spcAft>
              <a:buClr>
                <a:srgbClr val="4D4D4D"/>
              </a:buClr>
              <a:buSzPts val="1800"/>
              <a:buFont typeface="Arial"/>
              <a:buChar char="●"/>
            </a:pPr>
            <a:r>
              <a:rPr lang="en-US" sz="1800">
                <a:solidFill>
                  <a:srgbClr val="4D4D4D"/>
                </a:solidFill>
                <a:highlight>
                  <a:srgbClr val="FFFFFF"/>
                </a:highlight>
                <a:latin typeface="Century Gothic"/>
                <a:ea typeface="Century Gothic"/>
                <a:cs typeface="Century Gothic"/>
                <a:sym typeface="Century Gothic"/>
              </a:rPr>
              <a:t>Climate change is now affecting every country on every continent. It is disrupting national economies and affecting lives, costing people, communities and countries dearly today and even more tomorrow.</a:t>
            </a:r>
            <a:endParaRPr sz="1800">
              <a:solidFill>
                <a:srgbClr val="4D4D4D"/>
              </a:solidFill>
              <a:highlight>
                <a:srgbClr val="FFFFFF"/>
              </a:highlight>
              <a:latin typeface="Century Gothic"/>
              <a:ea typeface="Century Gothic"/>
              <a:cs typeface="Century Gothic"/>
              <a:sym typeface="Century Gothic"/>
            </a:endParaRPr>
          </a:p>
          <a:p>
            <a:pPr indent="-452955" lvl="0" marL="609584" rtl="0" algn="l">
              <a:lnSpc>
                <a:spcPct val="90000"/>
              </a:lnSpc>
              <a:spcBef>
                <a:spcPts val="0"/>
              </a:spcBef>
              <a:spcAft>
                <a:spcPts val="0"/>
              </a:spcAft>
              <a:buClr>
                <a:srgbClr val="4D4D4D"/>
              </a:buClr>
              <a:buSzPts val="1800"/>
              <a:buFont typeface="Arial"/>
              <a:buChar char="●"/>
            </a:pPr>
            <a:r>
              <a:rPr lang="en-US" sz="1800">
                <a:solidFill>
                  <a:srgbClr val="4D4D4D"/>
                </a:solidFill>
                <a:highlight>
                  <a:srgbClr val="FFFFFF"/>
                </a:highlight>
                <a:latin typeface="Century Gothic"/>
                <a:ea typeface="Century Gothic"/>
                <a:cs typeface="Century Gothic"/>
                <a:sym typeface="Century Gothic"/>
              </a:rPr>
              <a:t>To strengthen the global response to the threat of climate change, countries adopted the </a:t>
            </a:r>
            <a:r>
              <a:rPr lang="en-US" sz="1800" u="sng">
                <a:solidFill>
                  <a:schemeClr val="accent1"/>
                </a:solidFill>
                <a:latin typeface="Century Gothic"/>
                <a:ea typeface="Century Gothic"/>
                <a:cs typeface="Century Gothic"/>
                <a:sym typeface="Century Gothic"/>
                <a:hlinkClick r:id="rId3"/>
              </a:rPr>
              <a:t>Paris Agreement</a:t>
            </a:r>
            <a:r>
              <a:rPr lang="en-US" sz="1800">
                <a:solidFill>
                  <a:schemeClr val="accent3"/>
                </a:solidFill>
                <a:highlight>
                  <a:srgbClr val="FFFFFF"/>
                </a:highlight>
                <a:latin typeface="Century Gothic"/>
                <a:ea typeface="Century Gothic"/>
                <a:cs typeface="Century Gothic"/>
                <a:sym typeface="Century Gothic"/>
              </a:rPr>
              <a:t> </a:t>
            </a:r>
            <a:r>
              <a:rPr lang="en-US" sz="1800">
                <a:solidFill>
                  <a:srgbClr val="4D4D4D"/>
                </a:solidFill>
                <a:highlight>
                  <a:srgbClr val="FFFFFF"/>
                </a:highlight>
                <a:latin typeface="Century Gothic"/>
                <a:ea typeface="Century Gothic"/>
                <a:cs typeface="Century Gothic"/>
                <a:sym typeface="Century Gothic"/>
              </a:rPr>
              <a:t>at the </a:t>
            </a:r>
            <a:r>
              <a:rPr lang="en-US" sz="1800" u="sng">
                <a:solidFill>
                  <a:schemeClr val="accent1"/>
                </a:solidFill>
                <a:latin typeface="Century Gothic"/>
                <a:ea typeface="Century Gothic"/>
                <a:cs typeface="Century Gothic"/>
                <a:sym typeface="Century Gothic"/>
                <a:hlinkClick r:id="rId4"/>
              </a:rPr>
              <a:t>COP21 in Paris</a:t>
            </a:r>
            <a:r>
              <a:rPr lang="en-US" sz="1800">
                <a:solidFill>
                  <a:srgbClr val="4D4D4D"/>
                </a:solidFill>
                <a:highlight>
                  <a:srgbClr val="FFFFFF"/>
                </a:highlight>
                <a:latin typeface="Century Gothic"/>
                <a:ea typeface="Century Gothic"/>
                <a:cs typeface="Century Gothic"/>
                <a:sym typeface="Century Gothic"/>
              </a:rPr>
              <a:t>, which went into force in November of 2016.</a:t>
            </a:r>
            <a:endParaRPr sz="1800">
              <a:solidFill>
                <a:srgbClr val="4D4D4D"/>
              </a:solidFill>
              <a:highlight>
                <a:srgbClr val="FFFFFF"/>
              </a:highlight>
              <a:latin typeface="Century Gothic"/>
              <a:ea typeface="Century Gothic"/>
              <a:cs typeface="Century Gothic"/>
              <a:sym typeface="Century Gothic"/>
            </a:endParaRPr>
          </a:p>
          <a:p>
            <a:pPr indent="-452955" lvl="0" marL="609584" rtl="0" algn="l">
              <a:lnSpc>
                <a:spcPct val="90000"/>
              </a:lnSpc>
              <a:spcBef>
                <a:spcPts val="0"/>
              </a:spcBef>
              <a:spcAft>
                <a:spcPts val="0"/>
              </a:spcAft>
              <a:buClr>
                <a:srgbClr val="4D4D4D"/>
              </a:buClr>
              <a:buSzPts val="1800"/>
              <a:buFont typeface="Arial"/>
              <a:buChar char="●"/>
            </a:pPr>
            <a:r>
              <a:rPr lang="en-US" sz="1800">
                <a:solidFill>
                  <a:srgbClr val="4D4D4D"/>
                </a:solidFill>
                <a:highlight>
                  <a:srgbClr val="FFFFFF"/>
                </a:highlight>
                <a:latin typeface="Century Gothic"/>
                <a:ea typeface="Century Gothic"/>
                <a:cs typeface="Century Gothic"/>
                <a:sym typeface="Century Gothic"/>
              </a:rPr>
              <a:t>Relates to all the goals, specifically Goal 13.</a:t>
            </a:r>
            <a:endParaRPr sz="1800">
              <a:solidFill>
                <a:srgbClr val="4D4D4D"/>
              </a:solidFill>
              <a:highlight>
                <a:srgbClr val="FFFFFF"/>
              </a:highlight>
              <a:latin typeface="Century Gothic"/>
              <a:ea typeface="Century Gothic"/>
              <a:cs typeface="Century Gothic"/>
              <a:sym typeface="Century Gothic"/>
            </a:endParaRPr>
          </a:p>
          <a:p>
            <a:pPr indent="-452955" lvl="0" marL="609584" rtl="0" algn="l">
              <a:lnSpc>
                <a:spcPct val="90000"/>
              </a:lnSpc>
              <a:spcBef>
                <a:spcPts val="0"/>
              </a:spcBef>
              <a:spcAft>
                <a:spcPts val="0"/>
              </a:spcAft>
              <a:buClr>
                <a:schemeClr val="dk1"/>
              </a:buClr>
              <a:buSzPts val="1800"/>
              <a:buFont typeface="Arial"/>
              <a:buChar char="●"/>
            </a:pPr>
            <a:r>
              <a:rPr lang="en-US" sz="1800">
                <a:latin typeface="Century Gothic"/>
                <a:ea typeface="Century Gothic"/>
                <a:cs typeface="Century Gothic"/>
                <a:sym typeface="Century Gothic"/>
              </a:rPr>
              <a:t>If climate action is not taken, the implications of climate change will not allow for any of the 17 goals to be achieved.</a:t>
            </a:r>
            <a:endParaRPr sz="1800">
              <a:latin typeface="Century Gothic"/>
              <a:ea typeface="Century Gothic"/>
              <a:cs typeface="Century Gothic"/>
              <a:sym typeface="Century Gothic"/>
            </a:endParaRPr>
          </a:p>
          <a:p>
            <a:pPr indent="0" lvl="0" marL="0" rtl="0" algn="l">
              <a:lnSpc>
                <a:spcPct val="90000"/>
              </a:lnSpc>
              <a:spcBef>
                <a:spcPts val="2133"/>
              </a:spcBef>
              <a:spcAft>
                <a:spcPts val="2133"/>
              </a:spcAft>
              <a:buClr>
                <a:schemeClr val="dk1"/>
              </a:buClr>
              <a:buSzPts val="1800"/>
              <a:buNone/>
            </a:pPr>
            <a:r>
              <a:t/>
            </a:r>
            <a:endParaRPr sz="1800">
              <a:latin typeface="Arial"/>
              <a:ea typeface="Arial"/>
              <a:cs typeface="Arial"/>
              <a:sym typeface="Arial"/>
            </a:endParaRPr>
          </a:p>
        </p:txBody>
      </p:sp>
      <p:pic>
        <p:nvPicPr>
          <p:cNvPr id="871" name="Google Shape;871;g8bbfa7c4b1_1_3187"/>
          <p:cNvPicPr preferRelativeResize="0"/>
          <p:nvPr/>
        </p:nvPicPr>
        <p:blipFill rotWithShape="1">
          <a:blip r:embed="rId5">
            <a:alphaModFix/>
          </a:blip>
          <a:srcRect b="0" l="0" r="0" t="0"/>
          <a:stretch/>
        </p:blipFill>
        <p:spPr>
          <a:xfrm>
            <a:off x="83700" y="-63800"/>
            <a:ext cx="1565748" cy="1565748"/>
          </a:xfrm>
          <a:prstGeom prst="rect">
            <a:avLst/>
          </a:prstGeom>
          <a:noFill/>
          <a:ln>
            <a:noFill/>
          </a:ln>
        </p:spPr>
      </p:pic>
      <p:pic>
        <p:nvPicPr>
          <p:cNvPr descr="C2-HD-BTM.png" id="872" name="Google Shape;872;g8bbfa7c4b1_1_3187"/>
          <p:cNvPicPr preferRelativeResize="0"/>
          <p:nvPr/>
        </p:nvPicPr>
        <p:blipFill rotWithShape="1">
          <a:blip r:embed="rId6">
            <a:alphaModFix/>
          </a:blip>
          <a:srcRect b="0" l="0" r="0" t="0"/>
          <a:stretch/>
        </p:blipFill>
        <p:spPr>
          <a:xfrm>
            <a:off x="0" y="5687878"/>
            <a:ext cx="12192000" cy="1170122"/>
          </a:xfrm>
          <a:prstGeom prst="rect">
            <a:avLst/>
          </a:prstGeom>
          <a:noFill/>
          <a:ln>
            <a:noFill/>
          </a:ln>
        </p:spPr>
      </p:pic>
      <p:sp>
        <p:nvSpPr>
          <p:cNvPr id="873" name="Google Shape;873;g8bbfa7c4b1_1_3187"/>
          <p:cNvSpPr txBox="1"/>
          <p:nvPr>
            <p:ph idx="1" type="body"/>
          </p:nvPr>
        </p:nvSpPr>
        <p:spPr>
          <a:xfrm>
            <a:off x="6033300" y="1501950"/>
            <a:ext cx="6158700" cy="41331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chemeClr val="accent3"/>
              </a:buClr>
              <a:buSzPts val="1800"/>
              <a:buNone/>
            </a:pPr>
            <a:r>
              <a:rPr i="1" lang="en-US" sz="1800">
                <a:solidFill>
                  <a:schemeClr val="accent3"/>
                </a:solidFill>
                <a:highlight>
                  <a:srgbClr val="FFFFFF"/>
                </a:highlight>
                <a:latin typeface="Century Gothic"/>
                <a:ea typeface="Century Gothic"/>
                <a:cs typeface="Century Gothic"/>
                <a:sym typeface="Century Gothic"/>
              </a:rPr>
              <a:t>Dios nos dio la Tierra para labrar y mantener de una manera equilibrada y respetuosa </a:t>
            </a:r>
            <a:r>
              <a:rPr lang="en-US" sz="1800">
                <a:solidFill>
                  <a:schemeClr val="accent3"/>
                </a:solidFill>
                <a:highlight>
                  <a:srgbClr val="FFFFFF"/>
                </a:highlight>
                <a:latin typeface="Century Gothic"/>
                <a:ea typeface="Century Gothic"/>
                <a:cs typeface="Century Gothic"/>
                <a:sym typeface="Century Gothic"/>
              </a:rPr>
              <a:t>- Pope Francis</a:t>
            </a:r>
            <a:endParaRPr sz="1800">
              <a:solidFill>
                <a:schemeClr val="accent3"/>
              </a:solidFill>
              <a:highlight>
                <a:srgbClr val="FFFFFF"/>
              </a:highlight>
              <a:latin typeface="Century Gothic"/>
              <a:ea typeface="Century Gothic"/>
              <a:cs typeface="Century Gothic"/>
              <a:sym typeface="Century Gothic"/>
            </a:endParaRPr>
          </a:p>
          <a:p>
            <a:pPr indent="0" lvl="0" marL="0" rtl="0" algn="l">
              <a:lnSpc>
                <a:spcPct val="90000"/>
              </a:lnSpc>
              <a:spcBef>
                <a:spcPts val="0"/>
              </a:spcBef>
              <a:spcAft>
                <a:spcPts val="0"/>
              </a:spcAft>
              <a:buClr>
                <a:schemeClr val="accent3"/>
              </a:buClr>
              <a:buSzPts val="1800"/>
              <a:buNone/>
            </a:pPr>
            <a:r>
              <a:t/>
            </a:r>
            <a:endParaRPr sz="1800">
              <a:solidFill>
                <a:schemeClr val="accent3"/>
              </a:solidFill>
              <a:highlight>
                <a:srgbClr val="FFFFFF"/>
              </a:highlight>
            </a:endParaRPr>
          </a:p>
          <a:p>
            <a:pPr indent="-452955" lvl="0" marL="609584" rtl="0" algn="l">
              <a:lnSpc>
                <a:spcPct val="90000"/>
              </a:lnSpc>
              <a:spcBef>
                <a:spcPts val="0"/>
              </a:spcBef>
              <a:spcAft>
                <a:spcPts val="0"/>
              </a:spcAft>
              <a:buClr>
                <a:srgbClr val="4D4D4D"/>
              </a:buClr>
              <a:buSzPts val="1800"/>
              <a:buFont typeface="Arial"/>
              <a:buChar char="●"/>
            </a:pPr>
            <a:r>
              <a:rPr lang="en-US" sz="1800">
                <a:solidFill>
                  <a:srgbClr val="4D4D4D"/>
                </a:solidFill>
                <a:highlight>
                  <a:srgbClr val="FFFFFF"/>
                </a:highlight>
                <a:latin typeface="Century Gothic"/>
                <a:ea typeface="Century Gothic"/>
                <a:cs typeface="Century Gothic"/>
                <a:sym typeface="Century Gothic"/>
              </a:rPr>
              <a:t>El cambio climático está afectando ahora a todos los países de todos los continentes. Está perturbando las economías nacionales y afectando vidas, costando a las personas, las comunidades y los países con caro hoy y aún más mañana.</a:t>
            </a:r>
            <a:endParaRPr sz="1800"/>
          </a:p>
          <a:p>
            <a:pPr indent="-452955" lvl="0" marL="609584" rtl="0" algn="l">
              <a:lnSpc>
                <a:spcPct val="90000"/>
              </a:lnSpc>
              <a:spcBef>
                <a:spcPts val="0"/>
              </a:spcBef>
              <a:spcAft>
                <a:spcPts val="0"/>
              </a:spcAft>
              <a:buClr>
                <a:srgbClr val="4D4D4D"/>
              </a:buClr>
              <a:buSzPts val="1800"/>
              <a:buFont typeface="Arial"/>
              <a:buChar char="●"/>
            </a:pPr>
            <a:r>
              <a:rPr lang="en-US" sz="1800">
                <a:solidFill>
                  <a:srgbClr val="4D4D4D"/>
                </a:solidFill>
                <a:highlight>
                  <a:srgbClr val="FFFFFF"/>
                </a:highlight>
                <a:latin typeface="Century Gothic"/>
                <a:ea typeface="Century Gothic"/>
                <a:cs typeface="Century Gothic"/>
                <a:sym typeface="Century Gothic"/>
              </a:rPr>
              <a:t>Para reforzar la respuesta mundial a la amenaza del cambio climático, los países adoptaron el Acuerdo de París en la COP21 de París, que entró en vigor en noviembre de 2016.</a:t>
            </a:r>
            <a:endParaRPr sz="1800"/>
          </a:p>
          <a:p>
            <a:pPr indent="-452955" lvl="0" marL="609584" rtl="0" algn="l">
              <a:lnSpc>
                <a:spcPct val="90000"/>
              </a:lnSpc>
              <a:spcBef>
                <a:spcPts val="0"/>
              </a:spcBef>
              <a:spcAft>
                <a:spcPts val="0"/>
              </a:spcAft>
              <a:buClr>
                <a:srgbClr val="4D4D4D"/>
              </a:buClr>
              <a:buSzPts val="1800"/>
              <a:buFont typeface="Arial"/>
              <a:buChar char="●"/>
            </a:pPr>
            <a:r>
              <a:rPr lang="en-US" sz="1800">
                <a:solidFill>
                  <a:srgbClr val="4D4D4D"/>
                </a:solidFill>
                <a:highlight>
                  <a:srgbClr val="FFFFFF"/>
                </a:highlight>
                <a:latin typeface="Century Gothic"/>
                <a:ea typeface="Century Gothic"/>
                <a:cs typeface="Century Gothic"/>
                <a:sym typeface="Century Gothic"/>
              </a:rPr>
              <a:t>Se refiere a todos los objetivos, específicamente el Objetivo 13.</a:t>
            </a:r>
            <a:endParaRPr sz="1800">
              <a:solidFill>
                <a:srgbClr val="4D4D4D"/>
              </a:solidFill>
              <a:highlight>
                <a:srgbClr val="FFFFFF"/>
              </a:highlight>
              <a:latin typeface="Century Gothic"/>
              <a:ea typeface="Century Gothic"/>
              <a:cs typeface="Century Gothic"/>
              <a:sym typeface="Century Gothic"/>
            </a:endParaRPr>
          </a:p>
          <a:p>
            <a:pPr indent="-452955" lvl="0" marL="609584" rtl="0" algn="l">
              <a:lnSpc>
                <a:spcPct val="90000"/>
              </a:lnSpc>
              <a:spcBef>
                <a:spcPts val="0"/>
              </a:spcBef>
              <a:spcAft>
                <a:spcPts val="0"/>
              </a:spcAft>
              <a:buClr>
                <a:schemeClr val="dk1"/>
              </a:buClr>
              <a:buSzPts val="1800"/>
              <a:buFont typeface="Arial"/>
              <a:buChar char="●"/>
            </a:pPr>
            <a:r>
              <a:rPr lang="en-US" sz="1800">
                <a:latin typeface="Century Gothic"/>
                <a:ea typeface="Century Gothic"/>
                <a:cs typeface="Century Gothic"/>
                <a:sym typeface="Century Gothic"/>
              </a:rPr>
              <a:t>Si no se toman medidas climáticas, las implicaciones del cambio climático no permitirán alcanzar ninguno de los 17 objetivos.</a:t>
            </a:r>
            <a:endParaRPr sz="1800">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7" name="Shape 877"/>
        <p:cNvGrpSpPr/>
        <p:nvPr/>
      </p:nvGrpSpPr>
      <p:grpSpPr>
        <a:xfrm>
          <a:off x="0" y="0"/>
          <a:ext cx="0" cy="0"/>
          <a:chOff x="0" y="0"/>
          <a:chExt cx="0" cy="0"/>
        </a:xfrm>
      </p:grpSpPr>
      <p:sp>
        <p:nvSpPr>
          <p:cNvPr id="878" name="Google Shape;878;g8bbfa7c4b1_1_3194"/>
          <p:cNvSpPr txBox="1"/>
          <p:nvPr>
            <p:ph type="title"/>
          </p:nvPr>
        </p:nvSpPr>
        <p:spPr>
          <a:xfrm>
            <a:off x="-1180726" y="441682"/>
            <a:ext cx="11360700" cy="978000"/>
          </a:xfrm>
          <a:prstGeom prst="rect">
            <a:avLst/>
          </a:prstGeom>
          <a:noFill/>
          <a:ln>
            <a:noFill/>
          </a:ln>
        </p:spPr>
        <p:txBody>
          <a:bodyPr anchorCtr="0" anchor="b"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rgbClr val="2264C8"/>
                </a:solidFill>
              </a:rPr>
              <a:t>MIGRANT &amp; REFUGEES</a:t>
            </a:r>
            <a:endParaRPr b="1">
              <a:solidFill>
                <a:srgbClr val="2264C8"/>
              </a:solidFill>
            </a:endParaRPr>
          </a:p>
        </p:txBody>
      </p:sp>
      <p:sp>
        <p:nvSpPr>
          <p:cNvPr id="879" name="Google Shape;879;g8bbfa7c4b1_1_3194"/>
          <p:cNvSpPr txBox="1"/>
          <p:nvPr>
            <p:ph idx="1" type="body"/>
          </p:nvPr>
        </p:nvSpPr>
        <p:spPr>
          <a:xfrm>
            <a:off x="415600" y="1552033"/>
            <a:ext cx="11360700" cy="41331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rgbClr val="F63790"/>
              </a:buClr>
              <a:buSzPts val="1800"/>
              <a:buNone/>
            </a:pPr>
            <a:r>
              <a:rPr lang="en-US" sz="2133">
                <a:solidFill>
                  <a:srgbClr val="F63790"/>
                </a:solidFill>
                <a:highlight>
                  <a:srgbClr val="FFFFFF"/>
                </a:highlight>
                <a:latin typeface="Century Gothic"/>
                <a:ea typeface="Century Gothic"/>
                <a:cs typeface="Century Gothic"/>
                <a:sym typeface="Century Gothic"/>
              </a:rPr>
              <a:t>“</a:t>
            </a:r>
            <a:r>
              <a:rPr i="1" lang="en-US" sz="2133">
                <a:solidFill>
                  <a:srgbClr val="F63790"/>
                </a:solidFill>
                <a:highlight>
                  <a:srgbClr val="FFFFFF"/>
                </a:highlight>
                <a:latin typeface="Century Gothic"/>
                <a:ea typeface="Century Gothic"/>
                <a:cs typeface="Century Gothic"/>
                <a:sym typeface="Century Gothic"/>
              </a:rPr>
              <a:t>We have become not a melting pot but a beautiful mosaic. Different people, different beliefs, different yearnings, different hopes, different dreams.”             </a:t>
            </a:r>
            <a:r>
              <a:rPr lang="en-US" sz="2133">
                <a:solidFill>
                  <a:srgbClr val="F63790"/>
                </a:solidFill>
                <a:highlight>
                  <a:srgbClr val="FFFFFF"/>
                </a:highlight>
                <a:latin typeface="Century Gothic"/>
                <a:ea typeface="Century Gothic"/>
                <a:cs typeface="Century Gothic"/>
                <a:sym typeface="Century Gothic"/>
              </a:rPr>
              <a:t>- </a:t>
            </a:r>
            <a:r>
              <a:rPr b="1" lang="en-US" sz="2133">
                <a:solidFill>
                  <a:srgbClr val="F63790"/>
                </a:solidFill>
                <a:latin typeface="Century Gothic"/>
                <a:ea typeface="Century Gothic"/>
                <a:cs typeface="Century Gothic"/>
                <a:sym typeface="Century Gothic"/>
              </a:rPr>
              <a:t>Jimmy Carter</a:t>
            </a:r>
            <a:endParaRPr sz="2133">
              <a:solidFill>
                <a:srgbClr val="F63790"/>
              </a:solidFill>
              <a:latin typeface="Century Gothic"/>
              <a:ea typeface="Century Gothic"/>
              <a:cs typeface="Century Gothic"/>
              <a:sym typeface="Century Gothic"/>
            </a:endParaRPr>
          </a:p>
          <a:p>
            <a:pPr indent="-440255" lvl="0" marL="609584" rtl="0" algn="l">
              <a:lnSpc>
                <a:spcPct val="90000"/>
              </a:lnSpc>
              <a:spcBef>
                <a:spcPts val="2133"/>
              </a:spcBef>
              <a:spcAft>
                <a:spcPts val="0"/>
              </a:spcAft>
              <a:buClr>
                <a:srgbClr val="000000"/>
              </a:buClr>
              <a:buSzPts val="1600"/>
              <a:buChar char="●"/>
            </a:pPr>
            <a:r>
              <a:rPr lang="en-US" sz="2133">
                <a:solidFill>
                  <a:srgbClr val="000000"/>
                </a:solidFill>
                <a:latin typeface="Century Gothic"/>
                <a:ea typeface="Century Gothic"/>
                <a:cs typeface="Century Gothic"/>
                <a:sym typeface="Century Gothic"/>
              </a:rPr>
              <a:t>The number of Migrants and Refugees continues to grow globally</a:t>
            </a:r>
            <a:endParaRPr sz="2133">
              <a:solidFill>
                <a:srgbClr val="000000"/>
              </a:solidFill>
              <a:latin typeface="Century Gothic"/>
              <a:ea typeface="Century Gothic"/>
              <a:cs typeface="Century Gothic"/>
              <a:sym typeface="Century Gothic"/>
            </a:endParaRPr>
          </a:p>
          <a:p>
            <a:pPr indent="-440255" lvl="0" marL="609584" rtl="0" algn="l">
              <a:lnSpc>
                <a:spcPct val="90000"/>
              </a:lnSpc>
              <a:spcBef>
                <a:spcPts val="0"/>
              </a:spcBef>
              <a:spcAft>
                <a:spcPts val="0"/>
              </a:spcAft>
              <a:buClr>
                <a:srgbClr val="000000"/>
              </a:buClr>
              <a:buSzPts val="1600"/>
              <a:buFont typeface="Arial"/>
              <a:buChar char="●"/>
            </a:pPr>
            <a:r>
              <a:rPr lang="en-US" sz="2133">
                <a:solidFill>
                  <a:srgbClr val="000000"/>
                </a:solidFill>
                <a:latin typeface="Century Gothic"/>
                <a:ea typeface="Century Gothic"/>
                <a:cs typeface="Century Gothic"/>
                <a:sym typeface="Century Gothic"/>
              </a:rPr>
              <a:t>Migrants and Refugees are not just those displaced from a country but also those people experiencing displacement within a country</a:t>
            </a:r>
            <a:endParaRPr sz="2133">
              <a:solidFill>
                <a:srgbClr val="000000"/>
              </a:solidFill>
              <a:latin typeface="Century Gothic"/>
              <a:ea typeface="Century Gothic"/>
              <a:cs typeface="Century Gothic"/>
              <a:sym typeface="Century Gothic"/>
            </a:endParaRPr>
          </a:p>
          <a:p>
            <a:pPr indent="-440255" lvl="0" marL="609584" rtl="0" algn="l">
              <a:lnSpc>
                <a:spcPct val="90000"/>
              </a:lnSpc>
              <a:spcBef>
                <a:spcPts val="0"/>
              </a:spcBef>
              <a:spcAft>
                <a:spcPts val="0"/>
              </a:spcAft>
              <a:buClr>
                <a:srgbClr val="000000"/>
              </a:buClr>
              <a:buSzPts val="1600"/>
              <a:buChar char="●"/>
            </a:pPr>
            <a:r>
              <a:rPr lang="en-US" sz="2133">
                <a:solidFill>
                  <a:srgbClr val="000000"/>
                </a:solidFill>
                <a:latin typeface="Century Gothic"/>
                <a:ea typeface="Century Gothic"/>
                <a:cs typeface="Century Gothic"/>
                <a:sym typeface="Century Gothic"/>
              </a:rPr>
              <a:t>The SDGs cannot be achieved without taking </a:t>
            </a:r>
            <a:br>
              <a:rPr lang="en-US" sz="2133">
                <a:solidFill>
                  <a:srgbClr val="000000"/>
                </a:solidFill>
                <a:latin typeface="Century Gothic"/>
                <a:ea typeface="Century Gothic"/>
                <a:cs typeface="Century Gothic"/>
                <a:sym typeface="Century Gothic"/>
              </a:rPr>
            </a:br>
            <a:r>
              <a:rPr lang="en-US" sz="2133">
                <a:solidFill>
                  <a:srgbClr val="000000"/>
                </a:solidFill>
                <a:latin typeface="Century Gothic"/>
                <a:ea typeface="Century Gothic"/>
                <a:cs typeface="Century Gothic"/>
                <a:sym typeface="Century Gothic"/>
              </a:rPr>
              <a:t>into account the rights and needs of </a:t>
            </a:r>
            <a:br>
              <a:rPr lang="en-US" sz="2133">
                <a:solidFill>
                  <a:srgbClr val="000000"/>
                </a:solidFill>
                <a:latin typeface="Century Gothic"/>
                <a:ea typeface="Century Gothic"/>
                <a:cs typeface="Century Gothic"/>
                <a:sym typeface="Century Gothic"/>
              </a:rPr>
            </a:br>
            <a:r>
              <a:rPr lang="en-US" sz="2133">
                <a:solidFill>
                  <a:srgbClr val="000000"/>
                </a:solidFill>
                <a:latin typeface="Century Gothic"/>
                <a:ea typeface="Century Gothic"/>
                <a:cs typeface="Century Gothic"/>
                <a:sym typeface="Century Gothic"/>
              </a:rPr>
              <a:t>Refugees and Migrants </a:t>
            </a:r>
            <a:endParaRPr sz="2133">
              <a:solidFill>
                <a:srgbClr val="000000"/>
              </a:solidFill>
              <a:latin typeface="Century Gothic"/>
              <a:ea typeface="Century Gothic"/>
              <a:cs typeface="Century Gothic"/>
              <a:sym typeface="Century Gothic"/>
            </a:endParaRPr>
          </a:p>
          <a:p>
            <a:pPr indent="-440255" lvl="0" marL="609584" rtl="0" algn="l">
              <a:lnSpc>
                <a:spcPct val="90000"/>
              </a:lnSpc>
              <a:spcBef>
                <a:spcPts val="0"/>
              </a:spcBef>
              <a:spcAft>
                <a:spcPts val="0"/>
              </a:spcAft>
              <a:buClr>
                <a:srgbClr val="000000"/>
              </a:buClr>
              <a:buSzPts val="1600"/>
              <a:buChar char="●"/>
            </a:pPr>
            <a:r>
              <a:rPr lang="en-US" sz="2133">
                <a:solidFill>
                  <a:srgbClr val="000000"/>
                </a:solidFill>
                <a:latin typeface="Century Gothic"/>
                <a:ea typeface="Century Gothic"/>
                <a:cs typeface="Century Gothic"/>
                <a:sym typeface="Century Gothic"/>
              </a:rPr>
              <a:t>Target 10.7 - </a:t>
            </a:r>
            <a:r>
              <a:rPr lang="en-US" sz="2133">
                <a:solidFill>
                  <a:srgbClr val="000000"/>
                </a:solidFill>
                <a:highlight>
                  <a:srgbClr val="FFFFFF"/>
                </a:highlight>
                <a:latin typeface="Century Gothic"/>
                <a:ea typeface="Century Gothic"/>
                <a:cs typeface="Century Gothic"/>
                <a:sym typeface="Century Gothic"/>
              </a:rPr>
              <a:t>Facilitate orderly, safe, </a:t>
            </a:r>
            <a:br>
              <a:rPr lang="en-US" sz="2133">
                <a:solidFill>
                  <a:srgbClr val="000000"/>
                </a:solidFill>
                <a:highlight>
                  <a:srgbClr val="FFFFFF"/>
                </a:highlight>
                <a:latin typeface="Century Gothic"/>
                <a:ea typeface="Century Gothic"/>
                <a:cs typeface="Century Gothic"/>
                <a:sym typeface="Century Gothic"/>
              </a:rPr>
            </a:br>
            <a:r>
              <a:rPr lang="en-US" sz="2133">
                <a:solidFill>
                  <a:srgbClr val="000000"/>
                </a:solidFill>
                <a:highlight>
                  <a:srgbClr val="FFFFFF"/>
                </a:highlight>
                <a:latin typeface="Century Gothic"/>
                <a:ea typeface="Century Gothic"/>
                <a:cs typeface="Century Gothic"/>
                <a:sym typeface="Century Gothic"/>
              </a:rPr>
              <a:t>regular and responsible migration and</a:t>
            </a:r>
            <a:br>
              <a:rPr lang="en-US" sz="2133">
                <a:solidFill>
                  <a:srgbClr val="000000"/>
                </a:solidFill>
                <a:highlight>
                  <a:srgbClr val="FFFFFF"/>
                </a:highlight>
                <a:latin typeface="Century Gothic"/>
                <a:ea typeface="Century Gothic"/>
                <a:cs typeface="Century Gothic"/>
                <a:sym typeface="Century Gothic"/>
              </a:rPr>
            </a:br>
            <a:r>
              <a:rPr lang="en-US" sz="2133">
                <a:solidFill>
                  <a:srgbClr val="000000"/>
                </a:solidFill>
                <a:highlight>
                  <a:srgbClr val="FFFFFF"/>
                </a:highlight>
                <a:latin typeface="Century Gothic"/>
                <a:ea typeface="Century Gothic"/>
                <a:cs typeface="Century Gothic"/>
                <a:sym typeface="Century Gothic"/>
              </a:rPr>
              <a:t> mobility of people, including through </a:t>
            </a:r>
            <a:br>
              <a:rPr lang="en-US" sz="2133">
                <a:solidFill>
                  <a:srgbClr val="000000"/>
                </a:solidFill>
                <a:highlight>
                  <a:srgbClr val="FFFFFF"/>
                </a:highlight>
                <a:latin typeface="Century Gothic"/>
                <a:ea typeface="Century Gothic"/>
                <a:cs typeface="Century Gothic"/>
                <a:sym typeface="Century Gothic"/>
              </a:rPr>
            </a:br>
            <a:r>
              <a:rPr lang="en-US" sz="2133">
                <a:solidFill>
                  <a:srgbClr val="000000"/>
                </a:solidFill>
                <a:highlight>
                  <a:srgbClr val="FFFFFF"/>
                </a:highlight>
                <a:latin typeface="Century Gothic"/>
                <a:ea typeface="Century Gothic"/>
                <a:cs typeface="Century Gothic"/>
                <a:sym typeface="Century Gothic"/>
              </a:rPr>
              <a:t>the implementation of planned and </a:t>
            </a:r>
            <a:br>
              <a:rPr lang="en-US" sz="2133">
                <a:solidFill>
                  <a:srgbClr val="000000"/>
                </a:solidFill>
                <a:highlight>
                  <a:srgbClr val="FFFFFF"/>
                </a:highlight>
                <a:latin typeface="Century Gothic"/>
                <a:ea typeface="Century Gothic"/>
                <a:cs typeface="Century Gothic"/>
                <a:sym typeface="Century Gothic"/>
              </a:rPr>
            </a:br>
            <a:r>
              <a:rPr lang="en-US" sz="2133">
                <a:solidFill>
                  <a:srgbClr val="000000"/>
                </a:solidFill>
                <a:highlight>
                  <a:srgbClr val="FFFFFF"/>
                </a:highlight>
                <a:latin typeface="Century Gothic"/>
                <a:ea typeface="Century Gothic"/>
                <a:cs typeface="Century Gothic"/>
                <a:sym typeface="Century Gothic"/>
              </a:rPr>
              <a:t>well-managed migration policies </a:t>
            </a:r>
            <a:endParaRPr sz="2133">
              <a:solidFill>
                <a:srgbClr val="000000"/>
              </a:solidFill>
              <a:latin typeface="Century Gothic"/>
              <a:ea typeface="Century Gothic"/>
              <a:cs typeface="Century Gothic"/>
              <a:sym typeface="Century Gothic"/>
            </a:endParaRPr>
          </a:p>
        </p:txBody>
      </p:sp>
      <p:pic>
        <p:nvPicPr>
          <p:cNvPr id="880" name="Google Shape;880;g8bbfa7c4b1_1_3194"/>
          <p:cNvPicPr preferRelativeResize="0"/>
          <p:nvPr/>
        </p:nvPicPr>
        <p:blipFill rotWithShape="1">
          <a:blip r:embed="rId3">
            <a:alphaModFix/>
          </a:blip>
          <a:srcRect b="0" l="0" r="0" t="0"/>
          <a:stretch/>
        </p:blipFill>
        <p:spPr>
          <a:xfrm>
            <a:off x="10563133" y="-32600"/>
            <a:ext cx="1630130" cy="1630130"/>
          </a:xfrm>
          <a:prstGeom prst="rect">
            <a:avLst/>
          </a:prstGeom>
          <a:noFill/>
          <a:ln>
            <a:noFill/>
          </a:ln>
        </p:spPr>
      </p:pic>
      <p:pic>
        <p:nvPicPr>
          <p:cNvPr descr="C2-HD-BTM.png" id="881" name="Google Shape;881;g8bbfa7c4b1_1_3194"/>
          <p:cNvPicPr preferRelativeResize="0"/>
          <p:nvPr/>
        </p:nvPicPr>
        <p:blipFill rotWithShape="1">
          <a:blip r:embed="rId4">
            <a:alphaModFix/>
          </a:blip>
          <a:srcRect b="0" l="0" r="0" t="0"/>
          <a:stretch/>
        </p:blipFill>
        <p:spPr>
          <a:xfrm>
            <a:off x="0" y="6306584"/>
            <a:ext cx="12192000" cy="551416"/>
          </a:xfrm>
          <a:prstGeom prst="rect">
            <a:avLst/>
          </a:prstGeom>
          <a:noFill/>
          <a:ln>
            <a:noFill/>
          </a:ln>
        </p:spPr>
      </p:pic>
      <p:pic>
        <p:nvPicPr>
          <p:cNvPr id="882" name="Google Shape;882;g8bbfa7c4b1_1_3194"/>
          <p:cNvPicPr preferRelativeResize="0"/>
          <p:nvPr/>
        </p:nvPicPr>
        <p:blipFill rotWithShape="1">
          <a:blip r:embed="rId5">
            <a:alphaModFix/>
          </a:blip>
          <a:srcRect b="0" l="0" r="0" t="0"/>
          <a:stretch/>
        </p:blipFill>
        <p:spPr>
          <a:xfrm>
            <a:off x="6273467" y="4116800"/>
            <a:ext cx="5918532" cy="2741200"/>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86" name="Shape 886"/>
        <p:cNvGrpSpPr/>
        <p:nvPr/>
      </p:nvGrpSpPr>
      <p:grpSpPr>
        <a:xfrm>
          <a:off x="0" y="0"/>
          <a:ext cx="0" cy="0"/>
          <a:chOff x="0" y="0"/>
          <a:chExt cx="0" cy="0"/>
        </a:xfrm>
      </p:grpSpPr>
      <p:sp>
        <p:nvSpPr>
          <p:cNvPr id="887" name="Google Shape;887;p67"/>
          <p:cNvSpPr txBox="1"/>
          <p:nvPr>
            <p:ph type="title"/>
          </p:nvPr>
        </p:nvSpPr>
        <p:spPr>
          <a:xfrm>
            <a:off x="-1180726" y="441682"/>
            <a:ext cx="11360800" cy="978000"/>
          </a:xfrm>
          <a:prstGeom prst="rect">
            <a:avLst/>
          </a:prstGeom>
          <a:noFill/>
          <a:ln>
            <a:noFill/>
          </a:ln>
        </p:spPr>
        <p:txBody>
          <a:bodyPr anchorCtr="0" anchor="b"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rgbClr val="2264C8"/>
                </a:solidFill>
              </a:rPr>
              <a:t>MIGRANTES Y REFUGIADOS</a:t>
            </a:r>
            <a:endParaRPr b="1">
              <a:solidFill>
                <a:srgbClr val="2264C8"/>
              </a:solidFill>
            </a:endParaRPr>
          </a:p>
        </p:txBody>
      </p:sp>
      <p:sp>
        <p:nvSpPr>
          <p:cNvPr id="888" name="Google Shape;888;p67"/>
          <p:cNvSpPr txBox="1"/>
          <p:nvPr>
            <p:ph idx="1" type="body"/>
          </p:nvPr>
        </p:nvSpPr>
        <p:spPr>
          <a:xfrm>
            <a:off x="415600" y="1552033"/>
            <a:ext cx="11360800" cy="41332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rgbClr val="F63790"/>
              </a:buClr>
              <a:buSzPts val="1800"/>
              <a:buNone/>
            </a:pPr>
            <a:r>
              <a:rPr lang="en-US" sz="2133">
                <a:solidFill>
                  <a:srgbClr val="F63790"/>
                </a:solidFill>
                <a:highlight>
                  <a:srgbClr val="FFFFFF"/>
                </a:highlight>
                <a:latin typeface="Century Gothic"/>
                <a:ea typeface="Century Gothic"/>
                <a:cs typeface="Century Gothic"/>
                <a:sym typeface="Century Gothic"/>
              </a:rPr>
              <a:t>"No nos hemos convertido en un crisol, sino en un hermoso mosaico. Diferentes personas, diferentes creencias, diferentes anhelos, diferentes esperanzas, diferentes sueños".- </a:t>
            </a:r>
            <a:r>
              <a:rPr b="1" lang="en-US" sz="2133">
                <a:solidFill>
                  <a:srgbClr val="F63790"/>
                </a:solidFill>
                <a:latin typeface="Century Gothic"/>
                <a:ea typeface="Century Gothic"/>
                <a:cs typeface="Century Gothic"/>
                <a:sym typeface="Century Gothic"/>
              </a:rPr>
              <a:t>Jimmy Carter</a:t>
            </a:r>
            <a:endParaRPr sz="2133">
              <a:solidFill>
                <a:srgbClr val="F63790"/>
              </a:solidFill>
              <a:latin typeface="Century Gothic"/>
              <a:ea typeface="Century Gothic"/>
              <a:cs typeface="Century Gothic"/>
              <a:sym typeface="Century Gothic"/>
            </a:endParaRPr>
          </a:p>
          <a:p>
            <a:pPr indent="-440255" lvl="0" marL="609585" rtl="0" algn="l">
              <a:lnSpc>
                <a:spcPct val="90000"/>
              </a:lnSpc>
              <a:spcBef>
                <a:spcPts val="2133"/>
              </a:spcBef>
              <a:spcAft>
                <a:spcPts val="0"/>
              </a:spcAft>
              <a:buClr>
                <a:srgbClr val="000000"/>
              </a:buClr>
              <a:buSzPts val="1600"/>
              <a:buChar char="●"/>
            </a:pPr>
            <a:r>
              <a:rPr lang="en-US" sz="2133">
                <a:solidFill>
                  <a:srgbClr val="000000"/>
                </a:solidFill>
                <a:latin typeface="Century Gothic"/>
                <a:ea typeface="Century Gothic"/>
                <a:cs typeface="Century Gothic"/>
                <a:sym typeface="Century Gothic"/>
              </a:rPr>
              <a:t>El número de migrantes y refugiados sigue creciendo a nivel mundialMigrants and Refugees are not just those displaced from a country but also those people experiencing displacement within a country</a:t>
            </a:r>
            <a:endParaRPr sz="2133">
              <a:solidFill>
                <a:srgbClr val="000000"/>
              </a:solidFill>
              <a:latin typeface="Century Gothic"/>
              <a:ea typeface="Century Gothic"/>
              <a:cs typeface="Century Gothic"/>
              <a:sym typeface="Century Gothic"/>
            </a:endParaRPr>
          </a:p>
          <a:p>
            <a:pPr indent="-440255" lvl="0" marL="609585" rtl="0" algn="l">
              <a:lnSpc>
                <a:spcPct val="90000"/>
              </a:lnSpc>
              <a:spcBef>
                <a:spcPts val="0"/>
              </a:spcBef>
              <a:spcAft>
                <a:spcPts val="0"/>
              </a:spcAft>
              <a:buClr>
                <a:srgbClr val="000000"/>
              </a:buClr>
              <a:buSzPts val="1600"/>
              <a:buChar char="●"/>
            </a:pPr>
            <a:r>
              <a:rPr lang="en-US" sz="2133">
                <a:solidFill>
                  <a:srgbClr val="000000"/>
                </a:solidFill>
                <a:latin typeface="Century Gothic"/>
                <a:ea typeface="Century Gothic"/>
                <a:cs typeface="Century Gothic"/>
                <a:sym typeface="Century Gothic"/>
              </a:rPr>
              <a:t>Los ODS no pueden lograrse sin tener en cuenta los derechos y necesidades de los refugiados y migrantes</a:t>
            </a:r>
            <a:endParaRPr/>
          </a:p>
          <a:p>
            <a:pPr indent="-440255" lvl="0" marL="609585" rtl="0" algn="l">
              <a:lnSpc>
                <a:spcPct val="90000"/>
              </a:lnSpc>
              <a:spcBef>
                <a:spcPts val="0"/>
              </a:spcBef>
              <a:spcAft>
                <a:spcPts val="0"/>
              </a:spcAft>
              <a:buClr>
                <a:srgbClr val="000000"/>
              </a:buClr>
              <a:buSzPts val="1600"/>
              <a:buChar char="●"/>
            </a:pPr>
            <a:r>
              <a:rPr lang="en-US" sz="2133">
                <a:solidFill>
                  <a:srgbClr val="000000"/>
                </a:solidFill>
                <a:latin typeface="Century Gothic"/>
                <a:ea typeface="Century Gothic"/>
                <a:cs typeface="Century Gothic"/>
                <a:sym typeface="Century Gothic"/>
              </a:rPr>
              <a:t>Meta 10.7 - Facilitar la migración y la movilidad</a:t>
            </a:r>
            <a:endParaRPr/>
          </a:p>
          <a:p>
            <a:pPr indent="0" lvl="0" marL="169329" rtl="0" algn="l">
              <a:lnSpc>
                <a:spcPct val="90000"/>
              </a:lnSpc>
              <a:spcBef>
                <a:spcPts val="0"/>
              </a:spcBef>
              <a:spcAft>
                <a:spcPts val="0"/>
              </a:spcAft>
              <a:buClr>
                <a:srgbClr val="000000"/>
              </a:buClr>
              <a:buSzPts val="1600"/>
              <a:buNone/>
            </a:pPr>
            <a:r>
              <a:rPr lang="en-US" sz="2133">
                <a:solidFill>
                  <a:srgbClr val="000000"/>
                </a:solidFill>
                <a:latin typeface="Century Gothic"/>
                <a:ea typeface="Century Gothic"/>
                <a:cs typeface="Century Gothic"/>
                <a:sym typeface="Century Gothic"/>
              </a:rPr>
              <a:t>      ordenadas, seguras, regulares y responsables de                                                                        </a:t>
            </a:r>
            <a:endParaRPr/>
          </a:p>
          <a:p>
            <a:pPr indent="0" lvl="0" marL="169329" rtl="0" algn="l">
              <a:lnSpc>
                <a:spcPct val="90000"/>
              </a:lnSpc>
              <a:spcBef>
                <a:spcPts val="0"/>
              </a:spcBef>
              <a:spcAft>
                <a:spcPts val="0"/>
              </a:spcAft>
              <a:buClr>
                <a:srgbClr val="000000"/>
              </a:buClr>
              <a:buSzPts val="1600"/>
              <a:buNone/>
            </a:pPr>
            <a:r>
              <a:rPr lang="en-US" sz="2133">
                <a:solidFill>
                  <a:srgbClr val="000000"/>
                </a:solidFill>
                <a:latin typeface="Century Gothic"/>
                <a:ea typeface="Century Gothic"/>
                <a:cs typeface="Century Gothic"/>
                <a:sym typeface="Century Gothic"/>
              </a:rPr>
              <a:t>      las personas, incluso mediante la implementación                                                          </a:t>
            </a:r>
            <a:endParaRPr/>
          </a:p>
          <a:p>
            <a:pPr indent="0" lvl="0" marL="169329" rtl="0" algn="l">
              <a:lnSpc>
                <a:spcPct val="90000"/>
              </a:lnSpc>
              <a:spcBef>
                <a:spcPts val="0"/>
              </a:spcBef>
              <a:spcAft>
                <a:spcPts val="0"/>
              </a:spcAft>
              <a:buClr>
                <a:srgbClr val="000000"/>
              </a:buClr>
              <a:buSzPts val="1600"/>
              <a:buNone/>
            </a:pPr>
            <a:r>
              <a:rPr lang="en-US" sz="2133">
                <a:solidFill>
                  <a:srgbClr val="000000"/>
                </a:solidFill>
                <a:latin typeface="Century Gothic"/>
                <a:ea typeface="Century Gothic"/>
                <a:cs typeface="Century Gothic"/>
                <a:sym typeface="Century Gothic"/>
              </a:rPr>
              <a:t>      de políticas migratorias planificadas                                                                                         </a:t>
            </a:r>
            <a:endParaRPr/>
          </a:p>
          <a:p>
            <a:pPr indent="0" lvl="0" marL="169329" rtl="0" algn="l">
              <a:lnSpc>
                <a:spcPct val="90000"/>
              </a:lnSpc>
              <a:spcBef>
                <a:spcPts val="0"/>
              </a:spcBef>
              <a:spcAft>
                <a:spcPts val="0"/>
              </a:spcAft>
              <a:buClr>
                <a:srgbClr val="000000"/>
              </a:buClr>
              <a:buSzPts val="1600"/>
              <a:buNone/>
            </a:pPr>
            <a:r>
              <a:rPr lang="en-US" sz="2133">
                <a:solidFill>
                  <a:srgbClr val="000000"/>
                </a:solidFill>
                <a:latin typeface="Century Gothic"/>
                <a:ea typeface="Century Gothic"/>
                <a:cs typeface="Century Gothic"/>
                <a:sym typeface="Century Gothic"/>
              </a:rPr>
              <a:t>      y bien gestionadas</a:t>
            </a:r>
            <a:endParaRPr sz="2133">
              <a:solidFill>
                <a:srgbClr val="000000"/>
              </a:solidFill>
              <a:latin typeface="Century Gothic"/>
              <a:ea typeface="Century Gothic"/>
              <a:cs typeface="Century Gothic"/>
              <a:sym typeface="Century Gothic"/>
            </a:endParaRPr>
          </a:p>
        </p:txBody>
      </p:sp>
      <p:pic>
        <p:nvPicPr>
          <p:cNvPr id="889" name="Google Shape;889;p67"/>
          <p:cNvPicPr preferRelativeResize="0"/>
          <p:nvPr/>
        </p:nvPicPr>
        <p:blipFill rotWithShape="1">
          <a:blip r:embed="rId3">
            <a:alphaModFix/>
          </a:blip>
          <a:srcRect b="0" l="0" r="0" t="0"/>
          <a:stretch/>
        </p:blipFill>
        <p:spPr>
          <a:xfrm>
            <a:off x="10563133" y="-32600"/>
            <a:ext cx="1630131" cy="1630131"/>
          </a:xfrm>
          <a:prstGeom prst="rect">
            <a:avLst/>
          </a:prstGeom>
          <a:noFill/>
          <a:ln>
            <a:noFill/>
          </a:ln>
        </p:spPr>
      </p:pic>
      <p:pic>
        <p:nvPicPr>
          <p:cNvPr descr="C2-HD-BTM.png" id="890" name="Google Shape;890;p67"/>
          <p:cNvPicPr preferRelativeResize="0"/>
          <p:nvPr/>
        </p:nvPicPr>
        <p:blipFill rotWithShape="1">
          <a:blip r:embed="rId4">
            <a:alphaModFix/>
          </a:blip>
          <a:srcRect b="0" l="0" r="0" t="0"/>
          <a:stretch/>
        </p:blipFill>
        <p:spPr>
          <a:xfrm>
            <a:off x="0" y="6306584"/>
            <a:ext cx="12192000" cy="551416"/>
          </a:xfrm>
          <a:prstGeom prst="rect">
            <a:avLst/>
          </a:prstGeom>
          <a:noFill/>
          <a:ln>
            <a:noFill/>
          </a:ln>
        </p:spPr>
      </p:pic>
      <p:pic>
        <p:nvPicPr>
          <p:cNvPr id="891" name="Google Shape;891;p67"/>
          <p:cNvPicPr preferRelativeResize="0"/>
          <p:nvPr/>
        </p:nvPicPr>
        <p:blipFill rotWithShape="1">
          <a:blip r:embed="rId5">
            <a:alphaModFix/>
          </a:blip>
          <a:srcRect b="0" l="0" r="0" t="0"/>
          <a:stretch/>
        </p:blipFill>
        <p:spPr>
          <a:xfrm>
            <a:off x="8092441" y="4069080"/>
            <a:ext cx="4100824" cy="2513212"/>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5" name="Shape 895"/>
        <p:cNvGrpSpPr/>
        <p:nvPr/>
      </p:nvGrpSpPr>
      <p:grpSpPr>
        <a:xfrm>
          <a:off x="0" y="0"/>
          <a:ext cx="0" cy="0"/>
          <a:chOff x="0" y="0"/>
          <a:chExt cx="0" cy="0"/>
        </a:xfrm>
      </p:grpSpPr>
      <p:sp>
        <p:nvSpPr>
          <p:cNvPr id="896" name="Google Shape;896;g8bbfa7c4b1_1_3351"/>
          <p:cNvSpPr txBox="1"/>
          <p:nvPr>
            <p:ph type="title"/>
          </p:nvPr>
        </p:nvSpPr>
        <p:spPr>
          <a:xfrm>
            <a:off x="-1002292" y="528057"/>
            <a:ext cx="11360700" cy="7635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0B5394"/>
              </a:buClr>
              <a:buSzPts val="3200"/>
              <a:buFont typeface="Century Gothic"/>
              <a:buNone/>
            </a:pPr>
            <a:r>
              <a:rPr b="1" lang="en-US">
                <a:solidFill>
                  <a:srgbClr val="0B5394"/>
                </a:solidFill>
              </a:rPr>
              <a:t>HOMELESSNESS</a:t>
            </a:r>
            <a:endParaRPr b="1">
              <a:solidFill>
                <a:srgbClr val="0B5394"/>
              </a:solidFill>
            </a:endParaRPr>
          </a:p>
        </p:txBody>
      </p:sp>
      <p:sp>
        <p:nvSpPr>
          <p:cNvPr id="897" name="Google Shape;897;g8bbfa7c4b1_1_3351"/>
          <p:cNvSpPr txBox="1"/>
          <p:nvPr>
            <p:ph idx="1" type="body"/>
          </p:nvPr>
        </p:nvSpPr>
        <p:spPr>
          <a:xfrm>
            <a:off x="232568" y="1854646"/>
            <a:ext cx="3951900" cy="2277600"/>
          </a:xfrm>
          <a:prstGeom prst="rect">
            <a:avLst/>
          </a:prstGeom>
          <a:noFill/>
          <a:ln>
            <a:noFill/>
          </a:ln>
        </p:spPr>
        <p:txBody>
          <a:bodyPr anchorCtr="0" anchor="t" bIns="121900" lIns="121900" spcFirstLastPara="1" rIns="121900" wrap="square" tIns="121900">
            <a:noAutofit/>
          </a:bodyPr>
          <a:lstStyle/>
          <a:p>
            <a:pPr indent="0" lvl="0" marL="0" rtl="0" algn="ctr">
              <a:lnSpc>
                <a:spcPct val="90000"/>
              </a:lnSpc>
              <a:spcBef>
                <a:spcPts val="0"/>
              </a:spcBef>
              <a:spcAft>
                <a:spcPts val="0"/>
              </a:spcAft>
              <a:buClr>
                <a:schemeClr val="dk1"/>
              </a:buClr>
              <a:buSzPts val="1100"/>
              <a:buNone/>
            </a:pPr>
            <a:r>
              <a:rPr lang="en-US" sz="3200">
                <a:solidFill>
                  <a:srgbClr val="F63790"/>
                </a:solidFill>
                <a:latin typeface="Century Gothic"/>
                <a:ea typeface="Century Gothic"/>
                <a:cs typeface="Century Gothic"/>
                <a:sym typeface="Century Gothic"/>
              </a:rPr>
              <a:t>150 Million People </a:t>
            </a:r>
            <a:br>
              <a:rPr lang="en-US">
                <a:solidFill>
                  <a:schemeClr val="dk1"/>
                </a:solidFill>
                <a:latin typeface="Century Gothic"/>
                <a:ea typeface="Century Gothic"/>
                <a:cs typeface="Century Gothic"/>
                <a:sym typeface="Century Gothic"/>
              </a:rPr>
            </a:br>
            <a:r>
              <a:rPr lang="en-US">
                <a:solidFill>
                  <a:schemeClr val="dk1"/>
                </a:solidFill>
                <a:latin typeface="Century Gothic"/>
                <a:ea typeface="Century Gothic"/>
                <a:cs typeface="Century Gothic"/>
                <a:sym typeface="Century Gothic"/>
              </a:rPr>
              <a:t>2% of the world’s population </a:t>
            </a:r>
            <a:br>
              <a:rPr lang="en-US">
                <a:solidFill>
                  <a:schemeClr val="dk1"/>
                </a:solidFill>
                <a:latin typeface="Century Gothic"/>
                <a:ea typeface="Century Gothic"/>
                <a:cs typeface="Century Gothic"/>
                <a:sym typeface="Century Gothic"/>
              </a:rPr>
            </a:br>
            <a:r>
              <a:rPr lang="en-US">
                <a:solidFill>
                  <a:schemeClr val="dk1"/>
                </a:solidFill>
                <a:latin typeface="Century Gothic"/>
                <a:ea typeface="Century Gothic"/>
                <a:cs typeface="Century Gothic"/>
                <a:sym typeface="Century Gothic"/>
              </a:rPr>
              <a:t>are homeless</a:t>
            </a:r>
            <a:endParaRPr>
              <a:latin typeface="Century Gothic"/>
              <a:ea typeface="Century Gothic"/>
              <a:cs typeface="Century Gothic"/>
              <a:sym typeface="Century Gothic"/>
            </a:endParaRPr>
          </a:p>
        </p:txBody>
      </p:sp>
      <p:sp>
        <p:nvSpPr>
          <p:cNvPr id="898" name="Google Shape;898;g8bbfa7c4b1_1_3351"/>
          <p:cNvSpPr txBox="1"/>
          <p:nvPr>
            <p:ph idx="4294967295" type="body"/>
          </p:nvPr>
        </p:nvSpPr>
        <p:spPr>
          <a:xfrm>
            <a:off x="-1" y="3606665"/>
            <a:ext cx="4184400" cy="1514400"/>
          </a:xfrm>
          <a:prstGeom prst="rect">
            <a:avLst/>
          </a:prstGeom>
          <a:noFill/>
          <a:ln>
            <a:noFill/>
          </a:ln>
        </p:spPr>
        <p:txBody>
          <a:bodyPr anchorCtr="0" anchor="t" bIns="121900" lIns="121900" spcFirstLastPara="1" rIns="121900" wrap="square" tIns="121900">
            <a:noAutofit/>
          </a:bodyPr>
          <a:lstStyle/>
          <a:p>
            <a:pPr indent="0" lvl="0" marL="0" rtl="0" algn="ctr">
              <a:lnSpc>
                <a:spcPct val="90000"/>
              </a:lnSpc>
              <a:spcBef>
                <a:spcPts val="1000"/>
              </a:spcBef>
              <a:spcAft>
                <a:spcPts val="0"/>
              </a:spcAft>
              <a:buClr>
                <a:srgbClr val="F63790"/>
              </a:buClr>
              <a:buSzPts val="3200"/>
              <a:buNone/>
            </a:pPr>
            <a:r>
              <a:rPr lang="en-US" sz="3200">
                <a:solidFill>
                  <a:srgbClr val="F63790"/>
                </a:solidFill>
                <a:latin typeface="Century Gothic"/>
                <a:ea typeface="Century Gothic"/>
                <a:cs typeface="Century Gothic"/>
                <a:sym typeface="Century Gothic"/>
              </a:rPr>
              <a:t>1.6 Billion People</a:t>
            </a:r>
            <a:r>
              <a:rPr lang="en-US">
                <a:solidFill>
                  <a:srgbClr val="F63790"/>
                </a:solidFill>
                <a:latin typeface="Century Gothic"/>
                <a:ea typeface="Century Gothic"/>
                <a:cs typeface="Century Gothic"/>
                <a:sym typeface="Century Gothic"/>
              </a:rPr>
              <a:t> </a:t>
            </a:r>
            <a:br>
              <a:rPr lang="en-US">
                <a:solidFill>
                  <a:schemeClr val="dk1"/>
                </a:solidFill>
                <a:latin typeface="Century Gothic"/>
                <a:ea typeface="Century Gothic"/>
                <a:cs typeface="Century Gothic"/>
                <a:sym typeface="Century Gothic"/>
              </a:rPr>
            </a:br>
            <a:r>
              <a:rPr lang="en-US">
                <a:solidFill>
                  <a:schemeClr val="dk1"/>
                </a:solidFill>
                <a:latin typeface="Century Gothic"/>
                <a:ea typeface="Century Gothic"/>
                <a:cs typeface="Century Gothic"/>
                <a:sym typeface="Century Gothic"/>
              </a:rPr>
              <a:t>- + 20% </a:t>
            </a:r>
            <a:br>
              <a:rPr lang="en-US">
                <a:solidFill>
                  <a:schemeClr val="dk1"/>
                </a:solidFill>
                <a:latin typeface="Century Gothic"/>
                <a:ea typeface="Century Gothic"/>
                <a:cs typeface="Century Gothic"/>
                <a:sym typeface="Century Gothic"/>
              </a:rPr>
            </a:br>
            <a:r>
              <a:rPr lang="en-US">
                <a:solidFill>
                  <a:schemeClr val="dk1"/>
                </a:solidFill>
                <a:latin typeface="Century Gothic"/>
                <a:ea typeface="Century Gothic"/>
                <a:cs typeface="Century Gothic"/>
                <a:sym typeface="Century Gothic"/>
              </a:rPr>
              <a:t>lack adequate housing</a:t>
            </a:r>
            <a:endParaRPr>
              <a:solidFill>
                <a:schemeClr val="dk1"/>
              </a:solidFill>
              <a:latin typeface="Century Gothic"/>
              <a:ea typeface="Century Gothic"/>
              <a:cs typeface="Century Gothic"/>
              <a:sym typeface="Century Gothic"/>
            </a:endParaRPr>
          </a:p>
          <a:p>
            <a:pPr indent="0" lvl="0" marL="0" rtl="0" algn="l">
              <a:lnSpc>
                <a:spcPct val="90000"/>
              </a:lnSpc>
              <a:spcBef>
                <a:spcPts val="1000"/>
              </a:spcBef>
              <a:spcAft>
                <a:spcPts val="0"/>
              </a:spcAft>
              <a:buClr>
                <a:schemeClr val="dk1"/>
              </a:buClr>
              <a:buSzPts val="1867"/>
              <a:buNone/>
            </a:pPr>
            <a:r>
              <a:t/>
            </a:r>
            <a:endParaRPr sz="1867">
              <a:solidFill>
                <a:schemeClr val="dk1"/>
              </a:solidFill>
            </a:endParaRPr>
          </a:p>
        </p:txBody>
      </p:sp>
      <p:sp>
        <p:nvSpPr>
          <p:cNvPr id="899" name="Google Shape;899;g8bbfa7c4b1_1_3351"/>
          <p:cNvSpPr txBox="1"/>
          <p:nvPr>
            <p:ph idx="4294967295" type="body"/>
          </p:nvPr>
        </p:nvSpPr>
        <p:spPr>
          <a:xfrm>
            <a:off x="3936569" y="3625850"/>
            <a:ext cx="8255400" cy="4556100"/>
          </a:xfrm>
          <a:prstGeom prst="rect">
            <a:avLst/>
          </a:prstGeom>
          <a:noFill/>
          <a:ln>
            <a:noFill/>
          </a:ln>
        </p:spPr>
        <p:txBody>
          <a:bodyPr anchorCtr="0" anchor="t" bIns="121900" lIns="121900" spcFirstLastPara="1" rIns="121900" wrap="square" tIns="121900">
            <a:noAutofit/>
          </a:bodyPr>
          <a:lstStyle/>
          <a:p>
            <a:pPr indent="0" lvl="0" marL="0" rtl="0" algn="ctr">
              <a:lnSpc>
                <a:spcPct val="107000"/>
              </a:lnSpc>
              <a:spcBef>
                <a:spcPts val="1000"/>
              </a:spcBef>
              <a:spcAft>
                <a:spcPts val="1067"/>
              </a:spcAft>
              <a:buClr>
                <a:schemeClr val="dk1"/>
              </a:buClr>
              <a:buSzPts val="2200"/>
              <a:buNone/>
            </a:pPr>
            <a:r>
              <a:rPr lang="en-US">
                <a:solidFill>
                  <a:schemeClr val="dk1"/>
                </a:solidFill>
                <a:latin typeface="Century Gothic"/>
                <a:ea typeface="Century Gothic"/>
                <a:cs typeface="Century Gothic"/>
                <a:sym typeface="Century Gothic"/>
              </a:rPr>
              <a:t>Homelessness is complex and manifests itself in different forms depending on the context. Is one of the manifestations of this inequality. Levels of homelessness have dramatically risen in most major cities in the world. It can be both visible and hidden across developed and developing nations.</a:t>
            </a:r>
            <a:endParaRPr>
              <a:latin typeface="Century Gothic"/>
              <a:ea typeface="Century Gothic"/>
              <a:cs typeface="Century Gothic"/>
              <a:sym typeface="Century Gothic"/>
            </a:endParaRPr>
          </a:p>
        </p:txBody>
      </p:sp>
      <p:pic>
        <p:nvPicPr>
          <p:cNvPr id="900" name="Google Shape;900;g8bbfa7c4b1_1_3351"/>
          <p:cNvPicPr preferRelativeResize="0"/>
          <p:nvPr/>
        </p:nvPicPr>
        <p:blipFill rotWithShape="1">
          <a:blip r:embed="rId3">
            <a:alphaModFix/>
          </a:blip>
          <a:srcRect b="0" l="0" r="0" t="0"/>
          <a:stretch/>
        </p:blipFill>
        <p:spPr>
          <a:xfrm>
            <a:off x="5770059" y="1475011"/>
            <a:ext cx="4588450" cy="2007954"/>
          </a:xfrm>
          <a:prstGeom prst="rect">
            <a:avLst/>
          </a:prstGeom>
          <a:noFill/>
          <a:ln>
            <a:noFill/>
          </a:ln>
        </p:spPr>
      </p:pic>
      <p:pic>
        <p:nvPicPr>
          <p:cNvPr descr="C2-HD-BTM.png" id="901" name="Google Shape;901;g8bbfa7c4b1_1_3351"/>
          <p:cNvPicPr preferRelativeResize="0"/>
          <p:nvPr/>
        </p:nvPicPr>
        <p:blipFill rotWithShape="1">
          <a:blip r:embed="rId4">
            <a:alphaModFix/>
          </a:blip>
          <a:srcRect b="0" l="0" r="0" t="0"/>
          <a:stretch/>
        </p:blipFill>
        <p:spPr>
          <a:xfrm>
            <a:off x="0" y="5687878"/>
            <a:ext cx="12192000" cy="1170122"/>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5" name="Shape 905"/>
        <p:cNvGrpSpPr/>
        <p:nvPr/>
      </p:nvGrpSpPr>
      <p:grpSpPr>
        <a:xfrm>
          <a:off x="0" y="0"/>
          <a:ext cx="0" cy="0"/>
          <a:chOff x="0" y="0"/>
          <a:chExt cx="0" cy="0"/>
        </a:xfrm>
      </p:grpSpPr>
      <p:sp>
        <p:nvSpPr>
          <p:cNvPr id="906" name="Google Shape;906;p55"/>
          <p:cNvSpPr txBox="1"/>
          <p:nvPr>
            <p:ph type="title"/>
          </p:nvPr>
        </p:nvSpPr>
        <p:spPr>
          <a:xfrm>
            <a:off x="-1002292" y="528057"/>
            <a:ext cx="11360800" cy="7636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0B5394"/>
              </a:buClr>
              <a:buSzPts val="3200"/>
              <a:buFont typeface="Century Gothic"/>
              <a:buNone/>
            </a:pPr>
            <a:r>
              <a:rPr b="1" lang="en-US">
                <a:solidFill>
                  <a:schemeClr val="accent6"/>
                </a:solidFill>
              </a:rPr>
              <a:t>HOMELESSNESS</a:t>
            </a:r>
            <a:endParaRPr b="1">
              <a:solidFill>
                <a:schemeClr val="accent6"/>
              </a:solidFill>
            </a:endParaRPr>
          </a:p>
        </p:txBody>
      </p:sp>
      <p:sp>
        <p:nvSpPr>
          <p:cNvPr id="907" name="Google Shape;907;p55"/>
          <p:cNvSpPr txBox="1"/>
          <p:nvPr>
            <p:ph idx="1" type="body"/>
          </p:nvPr>
        </p:nvSpPr>
        <p:spPr>
          <a:xfrm>
            <a:off x="288155" y="1854646"/>
            <a:ext cx="3951973" cy="2277600"/>
          </a:xfrm>
          <a:prstGeom prst="rect">
            <a:avLst/>
          </a:prstGeom>
          <a:noFill/>
          <a:ln>
            <a:noFill/>
          </a:ln>
        </p:spPr>
        <p:txBody>
          <a:bodyPr anchorCtr="0" anchor="t" bIns="121900" lIns="121900" spcFirstLastPara="1" rIns="121900" wrap="square" tIns="121900">
            <a:noAutofit/>
          </a:bodyPr>
          <a:lstStyle/>
          <a:p>
            <a:pPr indent="0" lvl="0" marL="0" rtl="0" algn="ctr">
              <a:lnSpc>
                <a:spcPct val="90000"/>
              </a:lnSpc>
              <a:spcBef>
                <a:spcPts val="0"/>
              </a:spcBef>
              <a:spcAft>
                <a:spcPts val="0"/>
              </a:spcAft>
              <a:buClr>
                <a:schemeClr val="dk1"/>
              </a:buClr>
              <a:buSzPts val="1100"/>
              <a:buNone/>
            </a:pPr>
            <a:r>
              <a:rPr lang="en-US" sz="3200">
                <a:solidFill>
                  <a:srgbClr val="F63790"/>
                </a:solidFill>
                <a:latin typeface="Century Gothic"/>
                <a:ea typeface="Century Gothic"/>
                <a:cs typeface="Century Gothic"/>
                <a:sym typeface="Century Gothic"/>
              </a:rPr>
              <a:t>150 millones de personas </a:t>
            </a:r>
            <a:r>
              <a:rPr lang="en-US" sz="2400">
                <a:latin typeface="Century Gothic"/>
                <a:ea typeface="Century Gothic"/>
                <a:cs typeface="Century Gothic"/>
                <a:sym typeface="Century Gothic"/>
              </a:rPr>
              <a:t>el 2% de la población mundial no tienen hogar</a:t>
            </a:r>
            <a:endParaRPr sz="1800">
              <a:latin typeface="Century Gothic"/>
              <a:ea typeface="Century Gothic"/>
              <a:cs typeface="Century Gothic"/>
              <a:sym typeface="Century Gothic"/>
            </a:endParaRPr>
          </a:p>
        </p:txBody>
      </p:sp>
      <p:sp>
        <p:nvSpPr>
          <p:cNvPr id="908" name="Google Shape;908;p55"/>
          <p:cNvSpPr txBox="1"/>
          <p:nvPr>
            <p:ph idx="4294967295" type="body"/>
          </p:nvPr>
        </p:nvSpPr>
        <p:spPr>
          <a:xfrm>
            <a:off x="-1" y="3606665"/>
            <a:ext cx="4184541" cy="1514475"/>
          </a:xfrm>
          <a:prstGeom prst="rect">
            <a:avLst/>
          </a:prstGeom>
          <a:noFill/>
          <a:ln>
            <a:noFill/>
          </a:ln>
        </p:spPr>
        <p:txBody>
          <a:bodyPr anchorCtr="0" anchor="t" bIns="121900" lIns="121900" spcFirstLastPara="1" rIns="121900" wrap="square" tIns="121900">
            <a:noAutofit/>
          </a:bodyPr>
          <a:lstStyle/>
          <a:p>
            <a:pPr indent="0" lvl="0" marL="0" rtl="0" algn="ctr">
              <a:lnSpc>
                <a:spcPct val="90000"/>
              </a:lnSpc>
              <a:spcBef>
                <a:spcPts val="1000"/>
              </a:spcBef>
              <a:spcAft>
                <a:spcPts val="0"/>
              </a:spcAft>
              <a:buClr>
                <a:srgbClr val="F63790"/>
              </a:buClr>
              <a:buSzPts val="3200"/>
              <a:buNone/>
            </a:pPr>
            <a:r>
              <a:rPr lang="en-US" sz="3200">
                <a:solidFill>
                  <a:srgbClr val="F63790"/>
                </a:solidFill>
                <a:latin typeface="Century Gothic"/>
                <a:ea typeface="Century Gothic"/>
                <a:cs typeface="Century Gothic"/>
                <a:sym typeface="Century Gothic"/>
              </a:rPr>
              <a:t>1.6 Mil millones </a:t>
            </a:r>
            <a:r>
              <a:rPr lang="en-US" sz="2400">
                <a:latin typeface="Century Gothic"/>
                <a:ea typeface="Century Gothic"/>
                <a:cs typeface="Century Gothic"/>
                <a:sym typeface="Century Gothic"/>
              </a:rPr>
              <a:t>de personas - + 20% carecen de vivienda adecuada</a:t>
            </a:r>
            <a:endParaRPr sz="1600"/>
          </a:p>
        </p:txBody>
      </p:sp>
      <p:sp>
        <p:nvSpPr>
          <p:cNvPr id="909" name="Google Shape;909;p55"/>
          <p:cNvSpPr txBox="1"/>
          <p:nvPr>
            <p:ph idx="4294967295" type="body"/>
          </p:nvPr>
        </p:nvSpPr>
        <p:spPr>
          <a:xfrm>
            <a:off x="4454013" y="3482966"/>
            <a:ext cx="7737987" cy="4699010"/>
          </a:xfrm>
          <a:prstGeom prst="rect">
            <a:avLst/>
          </a:prstGeom>
          <a:noFill/>
          <a:ln>
            <a:noFill/>
          </a:ln>
        </p:spPr>
        <p:txBody>
          <a:bodyPr anchorCtr="0" anchor="t" bIns="121900" lIns="121900" spcFirstLastPara="1" rIns="121900" wrap="square" tIns="121900">
            <a:noAutofit/>
          </a:bodyPr>
          <a:lstStyle/>
          <a:p>
            <a:pPr indent="0" lvl="0" marL="0" rtl="0" algn="ctr">
              <a:lnSpc>
                <a:spcPct val="107000"/>
              </a:lnSpc>
              <a:spcBef>
                <a:spcPts val="1000"/>
              </a:spcBef>
              <a:spcAft>
                <a:spcPts val="1067"/>
              </a:spcAft>
              <a:buClr>
                <a:schemeClr val="dk1"/>
              </a:buClr>
              <a:buSzPts val="2200"/>
              <a:buNone/>
            </a:pPr>
            <a:r>
              <a:rPr lang="en-US">
                <a:solidFill>
                  <a:schemeClr val="dk1"/>
                </a:solidFill>
                <a:latin typeface="Century Gothic"/>
                <a:ea typeface="Century Gothic"/>
                <a:cs typeface="Century Gothic"/>
                <a:sym typeface="Century Gothic"/>
              </a:rPr>
              <a:t>La falta de vivienda es compleja y se manifiesta en diferentes formas dependiendo del contexto. Es una de las manifestaciones de esta desigualdad. Los niveles de falta de vivienda han aumentado dramáticamente en la mayoría de las principales ciudades del mundo. Puede ser visible y oculto en todas las naciones desarrolladas y en desarrollo.</a:t>
            </a:r>
            <a:endParaRPr>
              <a:latin typeface="Century Gothic"/>
              <a:ea typeface="Century Gothic"/>
              <a:cs typeface="Century Gothic"/>
              <a:sym typeface="Century Gothic"/>
            </a:endParaRPr>
          </a:p>
        </p:txBody>
      </p:sp>
      <p:pic>
        <p:nvPicPr>
          <p:cNvPr id="910" name="Google Shape;910;p55"/>
          <p:cNvPicPr preferRelativeResize="0"/>
          <p:nvPr/>
        </p:nvPicPr>
        <p:blipFill rotWithShape="1">
          <a:blip r:embed="rId3">
            <a:alphaModFix/>
          </a:blip>
          <a:srcRect b="0" l="0" r="0" t="0"/>
          <a:stretch/>
        </p:blipFill>
        <p:spPr>
          <a:xfrm>
            <a:off x="5770059" y="1475011"/>
            <a:ext cx="4588449" cy="2007954"/>
          </a:xfrm>
          <a:prstGeom prst="rect">
            <a:avLst/>
          </a:prstGeom>
          <a:noFill/>
          <a:ln>
            <a:noFill/>
          </a:ln>
        </p:spPr>
      </p:pic>
      <p:pic>
        <p:nvPicPr>
          <p:cNvPr descr="C2-HD-BTM.png" id="911" name="Google Shape;911;p55"/>
          <p:cNvPicPr preferRelativeResize="0"/>
          <p:nvPr/>
        </p:nvPicPr>
        <p:blipFill rotWithShape="1">
          <a:blip r:embed="rId4">
            <a:alphaModFix/>
          </a:blip>
          <a:srcRect b="0" l="0" r="0" t="0"/>
          <a:stretch/>
        </p:blipFill>
        <p:spPr>
          <a:xfrm>
            <a:off x="0" y="6272938"/>
            <a:ext cx="12192000" cy="585061"/>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5" name="Shape 915"/>
        <p:cNvGrpSpPr/>
        <p:nvPr/>
      </p:nvGrpSpPr>
      <p:grpSpPr>
        <a:xfrm>
          <a:off x="0" y="0"/>
          <a:ext cx="0" cy="0"/>
          <a:chOff x="0" y="0"/>
          <a:chExt cx="0" cy="0"/>
        </a:xfrm>
      </p:grpSpPr>
      <p:sp>
        <p:nvSpPr>
          <p:cNvPr id="916" name="Google Shape;916;g8bbfa7c4b1_1_3360"/>
          <p:cNvSpPr txBox="1"/>
          <p:nvPr>
            <p:ph type="title"/>
          </p:nvPr>
        </p:nvSpPr>
        <p:spPr>
          <a:xfrm>
            <a:off x="2310713" y="246298"/>
            <a:ext cx="9053400" cy="7635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0B5394"/>
              </a:buClr>
              <a:buSzPts val="3200"/>
              <a:buFont typeface="Century Gothic"/>
              <a:buNone/>
            </a:pPr>
            <a:r>
              <a:rPr b="1" lang="en-US">
                <a:solidFill>
                  <a:srgbClr val="0B5394"/>
                </a:solidFill>
              </a:rPr>
              <a:t>A GLOBAL PICTURE OF HOMELESSNESS</a:t>
            </a:r>
            <a:endParaRPr b="1">
              <a:solidFill>
                <a:srgbClr val="0B5394"/>
              </a:solidFill>
            </a:endParaRPr>
          </a:p>
        </p:txBody>
      </p:sp>
      <p:sp>
        <p:nvSpPr>
          <p:cNvPr id="917" name="Google Shape;917;g8bbfa7c4b1_1_3360"/>
          <p:cNvSpPr txBox="1"/>
          <p:nvPr>
            <p:ph idx="1" type="body"/>
          </p:nvPr>
        </p:nvSpPr>
        <p:spPr>
          <a:xfrm>
            <a:off x="3826750" y="1674702"/>
            <a:ext cx="8268000" cy="4555200"/>
          </a:xfrm>
          <a:prstGeom prst="rect">
            <a:avLst/>
          </a:prstGeom>
          <a:noFill/>
          <a:ln>
            <a:noFill/>
          </a:ln>
        </p:spPr>
        <p:txBody>
          <a:bodyPr anchorCtr="0" anchor="t" bIns="121900" lIns="121900" spcFirstLastPara="1" rIns="121900" wrap="square" tIns="121900">
            <a:noAutofit/>
          </a:bodyPr>
          <a:lstStyle/>
          <a:p>
            <a:pPr indent="-457188" lvl="0" marL="609584" rtl="0" algn="l">
              <a:lnSpc>
                <a:spcPct val="107000"/>
              </a:lnSpc>
              <a:spcBef>
                <a:spcPts val="0"/>
              </a:spcBef>
              <a:spcAft>
                <a:spcPts val="0"/>
              </a:spcAft>
              <a:buClr>
                <a:schemeClr val="dk1"/>
              </a:buClr>
              <a:buSzPts val="1800"/>
              <a:buChar char="●"/>
            </a:pPr>
            <a:r>
              <a:rPr lang="en-US">
                <a:solidFill>
                  <a:schemeClr val="dk1"/>
                </a:solidFill>
              </a:rPr>
              <a:t>Homelessness is affecting every country globally</a:t>
            </a:r>
            <a:endParaRPr/>
          </a:p>
          <a:p>
            <a:pPr indent="-457188" lvl="0" marL="609584" rtl="0" algn="l">
              <a:lnSpc>
                <a:spcPct val="90000"/>
              </a:lnSpc>
              <a:spcBef>
                <a:spcPts val="0"/>
              </a:spcBef>
              <a:spcAft>
                <a:spcPts val="0"/>
              </a:spcAft>
              <a:buClr>
                <a:schemeClr val="dk1"/>
              </a:buClr>
              <a:buSzPts val="1800"/>
              <a:buChar char="●"/>
            </a:pPr>
            <a:r>
              <a:rPr lang="en-US">
                <a:solidFill>
                  <a:schemeClr val="dk1"/>
                </a:solidFill>
              </a:rPr>
              <a:t>Homelessness is on the rise globally </a:t>
            </a:r>
            <a:endParaRPr/>
          </a:p>
          <a:p>
            <a:pPr indent="-457188" lvl="0" marL="609584" rtl="0" algn="l">
              <a:lnSpc>
                <a:spcPct val="90000"/>
              </a:lnSpc>
              <a:spcBef>
                <a:spcPts val="0"/>
              </a:spcBef>
              <a:spcAft>
                <a:spcPts val="0"/>
              </a:spcAft>
              <a:buClr>
                <a:schemeClr val="dk1"/>
              </a:buClr>
              <a:buSzPts val="1800"/>
              <a:buChar char="●"/>
            </a:pPr>
            <a:r>
              <a:rPr lang="en-US">
                <a:solidFill>
                  <a:schemeClr val="dk1"/>
                </a:solidFill>
              </a:rPr>
              <a:t>National definitions of homelessness vary</a:t>
            </a:r>
            <a:endParaRPr/>
          </a:p>
          <a:p>
            <a:pPr indent="-457188" lvl="0" marL="609584" rtl="0" algn="l">
              <a:lnSpc>
                <a:spcPct val="90000"/>
              </a:lnSpc>
              <a:spcBef>
                <a:spcPts val="0"/>
              </a:spcBef>
              <a:spcAft>
                <a:spcPts val="0"/>
              </a:spcAft>
              <a:buClr>
                <a:schemeClr val="dk1"/>
              </a:buClr>
              <a:buSzPts val="1800"/>
              <a:buChar char="●"/>
            </a:pPr>
            <a:r>
              <a:rPr lang="en-US">
                <a:solidFill>
                  <a:schemeClr val="dk1"/>
                </a:solidFill>
              </a:rPr>
              <a:t>There was no global definition</a:t>
            </a:r>
            <a:endParaRPr/>
          </a:p>
          <a:p>
            <a:pPr indent="-457188" lvl="0" marL="609584" rtl="0" algn="l">
              <a:lnSpc>
                <a:spcPct val="90000"/>
              </a:lnSpc>
              <a:spcBef>
                <a:spcPts val="0"/>
              </a:spcBef>
              <a:spcAft>
                <a:spcPts val="0"/>
              </a:spcAft>
              <a:buClr>
                <a:schemeClr val="dk1"/>
              </a:buClr>
              <a:buSzPts val="1800"/>
              <a:buChar char="●"/>
            </a:pPr>
            <a:r>
              <a:rPr lang="en-US">
                <a:solidFill>
                  <a:schemeClr val="dk1"/>
                </a:solidFill>
              </a:rPr>
              <a:t>Difficult to make a cross-country comparison</a:t>
            </a:r>
            <a:endParaRPr/>
          </a:p>
          <a:p>
            <a:pPr indent="-457188" lvl="0" marL="609584" rtl="0" algn="l">
              <a:lnSpc>
                <a:spcPct val="107000"/>
              </a:lnSpc>
              <a:spcBef>
                <a:spcPts val="0"/>
              </a:spcBef>
              <a:spcAft>
                <a:spcPts val="0"/>
              </a:spcAft>
              <a:buClr>
                <a:schemeClr val="dk1"/>
              </a:buClr>
              <a:buSzPts val="1800"/>
              <a:buChar char="●"/>
            </a:pPr>
            <a:r>
              <a:rPr lang="en-US">
                <a:solidFill>
                  <a:schemeClr val="dk1"/>
                </a:solidFill>
              </a:rPr>
              <a:t>Lack of qualitative and quantitative data globally</a:t>
            </a:r>
            <a:endParaRPr/>
          </a:p>
          <a:p>
            <a:pPr indent="-457188" lvl="0" marL="609584" rtl="0" algn="l">
              <a:lnSpc>
                <a:spcPct val="107000"/>
              </a:lnSpc>
              <a:spcBef>
                <a:spcPts val="0"/>
              </a:spcBef>
              <a:spcAft>
                <a:spcPts val="0"/>
              </a:spcAft>
              <a:buClr>
                <a:schemeClr val="dk1"/>
              </a:buClr>
              <a:buSzPts val="1800"/>
              <a:buChar char="●"/>
            </a:pPr>
            <a:r>
              <a:rPr lang="en-US">
                <a:solidFill>
                  <a:schemeClr val="dk1"/>
                </a:solidFill>
              </a:rPr>
              <a:t>There are many types of homelessness</a:t>
            </a:r>
            <a:endParaRPr/>
          </a:p>
          <a:p>
            <a:pPr indent="-457188" lvl="0" marL="609584" rtl="0" algn="l">
              <a:lnSpc>
                <a:spcPct val="107000"/>
              </a:lnSpc>
              <a:spcBef>
                <a:spcPts val="0"/>
              </a:spcBef>
              <a:spcAft>
                <a:spcPts val="0"/>
              </a:spcAft>
              <a:buClr>
                <a:schemeClr val="dk1"/>
              </a:buClr>
              <a:buSzPts val="1800"/>
              <a:buChar char="●"/>
            </a:pPr>
            <a:r>
              <a:rPr lang="en-US">
                <a:solidFill>
                  <a:schemeClr val="dk1"/>
                </a:solidFill>
              </a:rPr>
              <a:t>There are many drivers of homelessness</a:t>
            </a:r>
            <a:endParaRPr/>
          </a:p>
          <a:p>
            <a:pPr indent="-457188" lvl="0" marL="609584" rtl="0" algn="l">
              <a:lnSpc>
                <a:spcPct val="107000"/>
              </a:lnSpc>
              <a:spcBef>
                <a:spcPts val="0"/>
              </a:spcBef>
              <a:spcAft>
                <a:spcPts val="0"/>
              </a:spcAft>
              <a:buClr>
                <a:schemeClr val="dk1"/>
              </a:buClr>
              <a:buSzPts val="1800"/>
              <a:buChar char="●"/>
            </a:pPr>
            <a:r>
              <a:rPr lang="en-US">
                <a:solidFill>
                  <a:schemeClr val="dk1"/>
                </a:solidFill>
              </a:rPr>
              <a:t>Various policies to address and prevent homelessness have been implemented with varying success globally</a:t>
            </a:r>
            <a:endParaRPr/>
          </a:p>
          <a:p>
            <a:pPr indent="-457188" lvl="0" marL="609584" rtl="0" algn="l">
              <a:lnSpc>
                <a:spcPct val="107000"/>
              </a:lnSpc>
              <a:spcBef>
                <a:spcPts val="0"/>
              </a:spcBef>
              <a:spcAft>
                <a:spcPts val="0"/>
              </a:spcAft>
              <a:buClr>
                <a:schemeClr val="dk1"/>
              </a:buClr>
              <a:buSzPts val="1800"/>
              <a:buChar char="●"/>
            </a:pPr>
            <a:r>
              <a:rPr lang="en-US">
                <a:solidFill>
                  <a:schemeClr val="dk1"/>
                </a:solidFill>
              </a:rPr>
              <a:t>The word homelessness is sparse across UN language and documents</a:t>
            </a:r>
            <a:endParaRPr/>
          </a:p>
        </p:txBody>
      </p:sp>
      <p:pic>
        <p:nvPicPr>
          <p:cNvPr descr="C2-HD-BTM.png" id="918" name="Google Shape;918;g8bbfa7c4b1_1_3360"/>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sp>
        <p:nvSpPr>
          <p:cNvPr id="919" name="Google Shape;919;g8bbfa7c4b1_1_3360"/>
          <p:cNvSpPr/>
          <p:nvPr/>
        </p:nvSpPr>
        <p:spPr>
          <a:xfrm>
            <a:off x="0" y="1325808"/>
            <a:ext cx="2608200" cy="2568600"/>
          </a:xfrm>
          <a:prstGeom prst="ellipse">
            <a:avLst/>
          </a:prstGeom>
          <a:solidFill>
            <a:srgbClr val="4A86E8"/>
          </a:solidFill>
          <a:ln cap="flat" cmpd="sng" w="9525">
            <a:solidFill>
              <a:srgbClr val="1155CC"/>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entury Gothic"/>
              <a:ea typeface="Century Gothic"/>
              <a:cs typeface="Century Gothic"/>
              <a:sym typeface="Century Gothic"/>
            </a:endParaRPr>
          </a:p>
        </p:txBody>
      </p:sp>
      <p:sp>
        <p:nvSpPr>
          <p:cNvPr id="920" name="Google Shape;920;g8bbfa7c4b1_1_3360"/>
          <p:cNvSpPr txBox="1"/>
          <p:nvPr/>
        </p:nvSpPr>
        <p:spPr>
          <a:xfrm>
            <a:off x="97202" y="1513331"/>
            <a:ext cx="2413800" cy="1899900"/>
          </a:xfrm>
          <a:prstGeom prst="rect">
            <a:avLst/>
          </a:prstGeom>
          <a:noFill/>
          <a:ln>
            <a:noFill/>
          </a:ln>
        </p:spPr>
        <p:txBody>
          <a:bodyPr anchorCtr="0" anchor="t" bIns="121900" lIns="121900" spcFirstLastPara="1" rIns="121900" wrap="square" tIns="121900">
            <a:noAutofit/>
          </a:bodyPr>
          <a:lstStyle/>
          <a:p>
            <a:pPr indent="0" lvl="0" marL="0" marR="0" rtl="0" algn="ctr">
              <a:lnSpc>
                <a:spcPct val="90000"/>
              </a:lnSpc>
              <a:spcBef>
                <a:spcPts val="1000"/>
              </a:spcBef>
              <a:spcAft>
                <a:spcPts val="0"/>
              </a:spcAft>
              <a:buClr>
                <a:srgbClr val="FFFFFF"/>
              </a:buClr>
              <a:buSzPts val="2200"/>
              <a:buFont typeface="Arial"/>
              <a:buNone/>
            </a:pPr>
            <a:r>
              <a:rPr b="1" lang="en-US" sz="2200">
                <a:solidFill>
                  <a:srgbClr val="FFFFFF"/>
                </a:solidFill>
                <a:latin typeface="Century Gothic"/>
                <a:ea typeface="Century Gothic"/>
                <a:cs typeface="Century Gothic"/>
                <a:sym typeface="Century Gothic"/>
              </a:rPr>
              <a:t>   Data and Measurement are Vital to Addressing the Issue!!</a:t>
            </a:r>
            <a:endParaRPr/>
          </a:p>
        </p:txBody>
      </p:sp>
      <p:pic>
        <p:nvPicPr>
          <p:cNvPr descr="Earth globe Africa and Europe" id="921" name="Google Shape;921;g8bbfa7c4b1_1_3360"/>
          <p:cNvPicPr preferRelativeResize="0"/>
          <p:nvPr/>
        </p:nvPicPr>
        <p:blipFill rotWithShape="1">
          <a:blip r:embed="rId4">
            <a:alphaModFix/>
          </a:blip>
          <a:srcRect b="0" l="0" r="0" t="0"/>
          <a:stretch/>
        </p:blipFill>
        <p:spPr>
          <a:xfrm>
            <a:off x="2685240" y="2659147"/>
            <a:ext cx="1064400" cy="1064400"/>
          </a:xfrm>
          <a:prstGeom prst="rect">
            <a:avLst/>
          </a:prstGeom>
          <a:noFill/>
          <a:ln>
            <a:noFill/>
          </a:ln>
        </p:spPr>
      </p:pic>
      <p:pic>
        <p:nvPicPr>
          <p:cNvPr descr="Earth globe Americas" id="922" name="Google Shape;922;g8bbfa7c4b1_1_3360"/>
          <p:cNvPicPr preferRelativeResize="0"/>
          <p:nvPr/>
        </p:nvPicPr>
        <p:blipFill rotWithShape="1">
          <a:blip r:embed="rId5">
            <a:alphaModFix/>
          </a:blip>
          <a:srcRect b="0" l="0" r="0" t="0"/>
          <a:stretch/>
        </p:blipFill>
        <p:spPr>
          <a:xfrm>
            <a:off x="488545" y="4681834"/>
            <a:ext cx="1064400" cy="1064400"/>
          </a:xfrm>
          <a:prstGeom prst="rect">
            <a:avLst/>
          </a:prstGeom>
          <a:noFill/>
          <a:ln>
            <a:noFill/>
          </a:ln>
        </p:spPr>
      </p:pic>
      <p:pic>
        <p:nvPicPr>
          <p:cNvPr descr="Earth globe Asia and Australia" id="923" name="Google Shape;923;g8bbfa7c4b1_1_3360"/>
          <p:cNvPicPr preferRelativeResize="0"/>
          <p:nvPr/>
        </p:nvPicPr>
        <p:blipFill rotWithShape="1">
          <a:blip r:embed="rId6">
            <a:alphaModFix/>
          </a:blip>
          <a:srcRect b="0" l="0" r="0" t="0"/>
          <a:stretch/>
        </p:blipFill>
        <p:spPr>
          <a:xfrm>
            <a:off x="-37547" y="3772353"/>
            <a:ext cx="1064400" cy="1064400"/>
          </a:xfrm>
          <a:prstGeom prst="rect">
            <a:avLst/>
          </a:prstGeom>
          <a:noFill/>
          <a:ln>
            <a:noFill/>
          </a:ln>
        </p:spPr>
      </p:pic>
      <p:pic>
        <p:nvPicPr>
          <p:cNvPr descr="Earth Globe   Asia" id="924" name="Google Shape;924;g8bbfa7c4b1_1_3360"/>
          <p:cNvPicPr preferRelativeResize="0"/>
          <p:nvPr/>
        </p:nvPicPr>
        <p:blipFill rotWithShape="1">
          <a:blip r:embed="rId7">
            <a:alphaModFix/>
          </a:blip>
          <a:srcRect b="0" l="0" r="0" t="0"/>
          <a:stretch/>
        </p:blipFill>
        <p:spPr>
          <a:xfrm>
            <a:off x="2371007" y="981131"/>
            <a:ext cx="1064400" cy="1064400"/>
          </a:xfrm>
          <a:prstGeom prst="rect">
            <a:avLst/>
          </a:prstGeom>
          <a:noFill/>
          <a:ln>
            <a:noFill/>
          </a:ln>
        </p:spPr>
      </p:pic>
      <p:pic>
        <p:nvPicPr>
          <p:cNvPr id="925" name="Google Shape;925;g8bbfa7c4b1_1_3360"/>
          <p:cNvPicPr preferRelativeResize="0"/>
          <p:nvPr/>
        </p:nvPicPr>
        <p:blipFill rotWithShape="1">
          <a:blip r:embed="rId8">
            <a:alphaModFix/>
          </a:blip>
          <a:srcRect b="0" l="0" r="0" t="0"/>
          <a:stretch/>
        </p:blipFill>
        <p:spPr>
          <a:xfrm>
            <a:off x="1485120" y="3653501"/>
            <a:ext cx="2194560" cy="2275163"/>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9" name="Shape 929"/>
        <p:cNvGrpSpPr/>
        <p:nvPr/>
      </p:nvGrpSpPr>
      <p:grpSpPr>
        <a:xfrm>
          <a:off x="0" y="0"/>
          <a:ext cx="0" cy="0"/>
          <a:chOff x="0" y="0"/>
          <a:chExt cx="0" cy="0"/>
        </a:xfrm>
      </p:grpSpPr>
      <p:sp>
        <p:nvSpPr>
          <p:cNvPr id="930" name="Google Shape;930;p56"/>
          <p:cNvSpPr txBox="1"/>
          <p:nvPr>
            <p:ph type="title"/>
          </p:nvPr>
        </p:nvSpPr>
        <p:spPr>
          <a:xfrm>
            <a:off x="3082413" y="246298"/>
            <a:ext cx="9012386" cy="107951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0B5394"/>
              </a:buClr>
              <a:buSzPts val="3200"/>
              <a:buFont typeface="Century Gothic"/>
              <a:buNone/>
            </a:pPr>
            <a:r>
              <a:rPr b="1" lang="en-US" sz="3600">
                <a:solidFill>
                  <a:schemeClr val="accent6"/>
                </a:solidFill>
              </a:rPr>
              <a:t>UNA IMAGEN GLOBAL DE LA FALTA DE VIVIENDA</a:t>
            </a:r>
            <a:endParaRPr b="1" sz="3600">
              <a:solidFill>
                <a:schemeClr val="accent6"/>
              </a:solidFill>
            </a:endParaRPr>
          </a:p>
        </p:txBody>
      </p:sp>
      <p:sp>
        <p:nvSpPr>
          <p:cNvPr id="931" name="Google Shape;931;p56"/>
          <p:cNvSpPr txBox="1"/>
          <p:nvPr>
            <p:ph idx="1" type="body"/>
          </p:nvPr>
        </p:nvSpPr>
        <p:spPr>
          <a:xfrm>
            <a:off x="3435408" y="1325808"/>
            <a:ext cx="8967986" cy="4555200"/>
          </a:xfrm>
          <a:prstGeom prst="rect">
            <a:avLst/>
          </a:prstGeom>
          <a:noFill/>
          <a:ln>
            <a:noFill/>
          </a:ln>
        </p:spPr>
        <p:txBody>
          <a:bodyPr anchorCtr="0" anchor="t" bIns="121900" lIns="121900" spcFirstLastPara="1" rIns="121900" wrap="square" tIns="121900">
            <a:noAutofit/>
          </a:bodyPr>
          <a:lstStyle/>
          <a:p>
            <a:pPr indent="-457188" lvl="0" marL="609585" rtl="0" algn="l">
              <a:lnSpc>
                <a:spcPct val="107000"/>
              </a:lnSpc>
              <a:spcBef>
                <a:spcPts val="0"/>
              </a:spcBef>
              <a:spcAft>
                <a:spcPts val="0"/>
              </a:spcAft>
              <a:buClr>
                <a:schemeClr val="dk1"/>
              </a:buClr>
              <a:buSzPts val="1800"/>
              <a:buChar char="●"/>
            </a:pPr>
            <a:r>
              <a:rPr lang="en-US">
                <a:solidFill>
                  <a:schemeClr val="dk1"/>
                </a:solidFill>
              </a:rPr>
              <a:t>La falta de vivienda está afectando a todos los países a nivel mundial</a:t>
            </a:r>
            <a:endParaRPr/>
          </a:p>
          <a:p>
            <a:pPr indent="-457188" lvl="0" marL="609585" rtl="0" algn="l">
              <a:lnSpc>
                <a:spcPct val="107000"/>
              </a:lnSpc>
              <a:spcBef>
                <a:spcPts val="0"/>
              </a:spcBef>
              <a:spcAft>
                <a:spcPts val="0"/>
              </a:spcAft>
              <a:buClr>
                <a:schemeClr val="dk1"/>
              </a:buClr>
              <a:buSzPts val="1800"/>
              <a:buChar char="●"/>
            </a:pPr>
            <a:r>
              <a:rPr lang="en-US">
                <a:solidFill>
                  <a:schemeClr val="dk1"/>
                </a:solidFill>
              </a:rPr>
              <a:t>La falta de vivienda está en aumento a nivel mundial</a:t>
            </a:r>
            <a:endParaRPr/>
          </a:p>
          <a:p>
            <a:pPr indent="-457188" lvl="0" marL="609585" rtl="0" algn="l">
              <a:lnSpc>
                <a:spcPct val="107000"/>
              </a:lnSpc>
              <a:spcBef>
                <a:spcPts val="0"/>
              </a:spcBef>
              <a:spcAft>
                <a:spcPts val="0"/>
              </a:spcAft>
              <a:buClr>
                <a:schemeClr val="dk1"/>
              </a:buClr>
              <a:buSzPts val="1800"/>
              <a:buChar char="●"/>
            </a:pPr>
            <a:r>
              <a:rPr lang="en-US">
                <a:solidFill>
                  <a:schemeClr val="dk1"/>
                </a:solidFill>
              </a:rPr>
              <a:t>Las definiciones nacionales de personas sin hogar varían</a:t>
            </a:r>
            <a:endParaRPr/>
          </a:p>
          <a:p>
            <a:pPr indent="-457188" lvl="0" marL="609585" rtl="0" algn="l">
              <a:lnSpc>
                <a:spcPct val="107000"/>
              </a:lnSpc>
              <a:spcBef>
                <a:spcPts val="0"/>
              </a:spcBef>
              <a:spcAft>
                <a:spcPts val="0"/>
              </a:spcAft>
              <a:buClr>
                <a:schemeClr val="dk1"/>
              </a:buClr>
              <a:buSzPts val="1800"/>
              <a:buChar char="●"/>
            </a:pPr>
            <a:r>
              <a:rPr lang="en-US">
                <a:solidFill>
                  <a:schemeClr val="dk1"/>
                </a:solidFill>
              </a:rPr>
              <a:t>No había una definición global</a:t>
            </a:r>
            <a:endParaRPr/>
          </a:p>
          <a:p>
            <a:pPr indent="-457188" lvl="0" marL="609585" rtl="0" algn="l">
              <a:lnSpc>
                <a:spcPct val="107000"/>
              </a:lnSpc>
              <a:spcBef>
                <a:spcPts val="0"/>
              </a:spcBef>
              <a:spcAft>
                <a:spcPts val="0"/>
              </a:spcAft>
              <a:buClr>
                <a:schemeClr val="dk1"/>
              </a:buClr>
              <a:buSzPts val="1800"/>
              <a:buChar char="●"/>
            </a:pPr>
            <a:r>
              <a:rPr lang="en-US">
                <a:solidFill>
                  <a:schemeClr val="dk1"/>
                </a:solidFill>
              </a:rPr>
              <a:t>Difícil hacer una comparación entre países</a:t>
            </a:r>
            <a:endParaRPr/>
          </a:p>
          <a:p>
            <a:pPr indent="-457188" lvl="0" marL="609585" rtl="0" algn="l">
              <a:lnSpc>
                <a:spcPct val="107000"/>
              </a:lnSpc>
              <a:spcBef>
                <a:spcPts val="0"/>
              </a:spcBef>
              <a:spcAft>
                <a:spcPts val="0"/>
              </a:spcAft>
              <a:buClr>
                <a:schemeClr val="dk1"/>
              </a:buClr>
              <a:buSzPts val="1800"/>
              <a:buChar char="●"/>
            </a:pPr>
            <a:r>
              <a:rPr lang="en-US">
                <a:solidFill>
                  <a:schemeClr val="dk1"/>
                </a:solidFill>
              </a:rPr>
              <a:t>Falta de datos cualitativos y cuantitativos a nivel mundial</a:t>
            </a:r>
            <a:endParaRPr/>
          </a:p>
          <a:p>
            <a:pPr indent="-457188" lvl="0" marL="609585" rtl="0" algn="l">
              <a:lnSpc>
                <a:spcPct val="107000"/>
              </a:lnSpc>
              <a:spcBef>
                <a:spcPts val="0"/>
              </a:spcBef>
              <a:spcAft>
                <a:spcPts val="0"/>
              </a:spcAft>
              <a:buClr>
                <a:schemeClr val="dk1"/>
              </a:buClr>
              <a:buSzPts val="1800"/>
              <a:buChar char="●"/>
            </a:pPr>
            <a:r>
              <a:rPr lang="en-US">
                <a:solidFill>
                  <a:schemeClr val="dk1"/>
                </a:solidFill>
              </a:rPr>
              <a:t>Hay muchos tipos de personas sin hogar</a:t>
            </a:r>
            <a:endParaRPr/>
          </a:p>
          <a:p>
            <a:pPr indent="-457188" lvl="0" marL="609585" rtl="0" algn="l">
              <a:lnSpc>
                <a:spcPct val="107000"/>
              </a:lnSpc>
              <a:spcBef>
                <a:spcPts val="0"/>
              </a:spcBef>
              <a:spcAft>
                <a:spcPts val="0"/>
              </a:spcAft>
              <a:buClr>
                <a:schemeClr val="dk1"/>
              </a:buClr>
              <a:buSzPts val="1800"/>
              <a:buChar char="●"/>
            </a:pPr>
            <a:r>
              <a:rPr lang="en-US">
                <a:solidFill>
                  <a:schemeClr val="dk1"/>
                </a:solidFill>
              </a:rPr>
              <a:t>Hay muchos conductores de la falta de vivienda</a:t>
            </a:r>
            <a:endParaRPr/>
          </a:p>
          <a:p>
            <a:pPr indent="-457188" lvl="0" marL="609585" rtl="0" algn="l">
              <a:lnSpc>
                <a:spcPct val="107000"/>
              </a:lnSpc>
              <a:spcBef>
                <a:spcPts val="0"/>
              </a:spcBef>
              <a:spcAft>
                <a:spcPts val="0"/>
              </a:spcAft>
              <a:buClr>
                <a:schemeClr val="dk1"/>
              </a:buClr>
              <a:buSzPts val="1800"/>
              <a:buChar char="●"/>
            </a:pPr>
            <a:r>
              <a:rPr lang="en-US">
                <a:solidFill>
                  <a:schemeClr val="dk1"/>
                </a:solidFill>
              </a:rPr>
              <a:t>Se han implementado varias políticas para abordar y prevenir la falta de vivienda con un éxito variable a nivel mundial</a:t>
            </a:r>
            <a:endParaRPr/>
          </a:p>
          <a:p>
            <a:pPr indent="-457188" lvl="0" marL="609585" rtl="0" algn="l">
              <a:lnSpc>
                <a:spcPct val="107000"/>
              </a:lnSpc>
              <a:spcBef>
                <a:spcPts val="0"/>
              </a:spcBef>
              <a:spcAft>
                <a:spcPts val="0"/>
              </a:spcAft>
              <a:buClr>
                <a:schemeClr val="dk1"/>
              </a:buClr>
              <a:buSzPts val="1800"/>
              <a:buChar char="●"/>
            </a:pPr>
            <a:r>
              <a:rPr lang="en-US">
                <a:solidFill>
                  <a:schemeClr val="dk1"/>
                </a:solidFill>
              </a:rPr>
              <a:t>La palabra falta de vivienda es escasa en todo el lenguaje y los documentos de las Naciones Unidas</a:t>
            </a:r>
            <a:endParaRPr>
              <a:solidFill>
                <a:schemeClr val="dk1"/>
              </a:solidFill>
            </a:endParaRPr>
          </a:p>
        </p:txBody>
      </p:sp>
      <p:pic>
        <p:nvPicPr>
          <p:cNvPr descr="C2-HD-BTM.png" id="932" name="Google Shape;932;p56"/>
          <p:cNvPicPr preferRelativeResize="0"/>
          <p:nvPr/>
        </p:nvPicPr>
        <p:blipFill rotWithShape="1">
          <a:blip r:embed="rId3">
            <a:alphaModFix/>
          </a:blip>
          <a:srcRect b="0" l="0" r="0" t="0"/>
          <a:stretch/>
        </p:blipFill>
        <p:spPr>
          <a:xfrm>
            <a:off x="0" y="6445044"/>
            <a:ext cx="12192000" cy="412955"/>
          </a:xfrm>
          <a:prstGeom prst="rect">
            <a:avLst/>
          </a:prstGeom>
          <a:noFill/>
          <a:ln>
            <a:noFill/>
          </a:ln>
        </p:spPr>
      </p:pic>
      <p:sp>
        <p:nvSpPr>
          <p:cNvPr id="933" name="Google Shape;933;p56"/>
          <p:cNvSpPr/>
          <p:nvPr/>
        </p:nvSpPr>
        <p:spPr>
          <a:xfrm>
            <a:off x="0" y="1325808"/>
            <a:ext cx="2608130" cy="2568479"/>
          </a:xfrm>
          <a:prstGeom prst="ellipse">
            <a:avLst/>
          </a:prstGeom>
          <a:solidFill>
            <a:srgbClr val="4A86E8"/>
          </a:solidFill>
          <a:ln cap="flat" cmpd="sng" w="9525">
            <a:solidFill>
              <a:srgbClr val="1155CC"/>
            </a:solidFill>
            <a:prstDash val="solid"/>
            <a:round/>
            <a:headEnd len="sm" w="sm" type="none"/>
            <a:tailEnd len="sm" w="sm" type="none"/>
          </a:ln>
        </p:spPr>
        <p:txBody>
          <a:bodyPr anchorCtr="0" anchor="ctr" bIns="121900" lIns="121900" spcFirstLastPara="1" rIns="121900" wrap="square" tIns="121900">
            <a:noAutofit/>
          </a:bodyPr>
          <a:lstStyle/>
          <a:p>
            <a:pPr indent="0" lvl="0" marL="0" marR="0" rtl="0" algn="l">
              <a:spcBef>
                <a:spcPts val="0"/>
              </a:spcBef>
              <a:spcAft>
                <a:spcPts val="0"/>
              </a:spcAft>
              <a:buNone/>
            </a:pPr>
            <a:r>
              <a:t/>
            </a:r>
            <a:endParaRPr sz="2400">
              <a:solidFill>
                <a:schemeClr val="dk1"/>
              </a:solidFill>
              <a:latin typeface="Century Gothic"/>
              <a:ea typeface="Century Gothic"/>
              <a:cs typeface="Century Gothic"/>
              <a:sym typeface="Century Gothic"/>
            </a:endParaRPr>
          </a:p>
        </p:txBody>
      </p:sp>
      <p:sp>
        <p:nvSpPr>
          <p:cNvPr id="934" name="Google Shape;934;p56"/>
          <p:cNvSpPr txBox="1"/>
          <p:nvPr/>
        </p:nvSpPr>
        <p:spPr>
          <a:xfrm>
            <a:off x="97202" y="1513331"/>
            <a:ext cx="2413726" cy="1899990"/>
          </a:xfrm>
          <a:prstGeom prst="rect">
            <a:avLst/>
          </a:prstGeom>
          <a:noFill/>
          <a:ln>
            <a:noFill/>
          </a:ln>
        </p:spPr>
        <p:txBody>
          <a:bodyPr anchorCtr="0" anchor="t" bIns="121900" lIns="121900" spcFirstLastPara="1" rIns="121900" wrap="square" tIns="121900">
            <a:noAutofit/>
          </a:bodyPr>
          <a:lstStyle/>
          <a:p>
            <a:pPr indent="0" lvl="0" marL="0" marR="0" rtl="0" algn="ctr">
              <a:lnSpc>
                <a:spcPct val="90000"/>
              </a:lnSpc>
              <a:spcBef>
                <a:spcPts val="1000"/>
              </a:spcBef>
              <a:spcAft>
                <a:spcPts val="0"/>
              </a:spcAft>
              <a:buClr>
                <a:srgbClr val="FFFFFF"/>
              </a:buClr>
              <a:buSzPts val="2200"/>
              <a:buFont typeface="Arial"/>
              <a:buNone/>
            </a:pPr>
            <a:r>
              <a:rPr b="1" lang="en-US" sz="2200">
                <a:solidFill>
                  <a:srgbClr val="FFFFFF"/>
                </a:solidFill>
                <a:latin typeface="Century Gothic"/>
                <a:ea typeface="Century Gothic"/>
                <a:cs typeface="Century Gothic"/>
                <a:sym typeface="Century Gothic"/>
              </a:rPr>
              <a:t>   Los datos y la medición son vitales para abordar el problema!!</a:t>
            </a:r>
            <a:endParaRPr b="1" sz="2200">
              <a:solidFill>
                <a:srgbClr val="FFFFFF"/>
              </a:solidFill>
              <a:latin typeface="Century Gothic"/>
              <a:ea typeface="Century Gothic"/>
              <a:cs typeface="Century Gothic"/>
              <a:sym typeface="Century Gothic"/>
            </a:endParaRPr>
          </a:p>
        </p:txBody>
      </p:sp>
      <p:pic>
        <p:nvPicPr>
          <p:cNvPr descr="Earth globe Africa and Europe" id="935" name="Google Shape;935;p56"/>
          <p:cNvPicPr preferRelativeResize="0"/>
          <p:nvPr/>
        </p:nvPicPr>
        <p:blipFill rotWithShape="1">
          <a:blip r:embed="rId4">
            <a:alphaModFix/>
          </a:blip>
          <a:srcRect b="0" l="0" r="0" t="0"/>
          <a:stretch/>
        </p:blipFill>
        <p:spPr>
          <a:xfrm>
            <a:off x="2685240" y="2659147"/>
            <a:ext cx="1064400" cy="1064400"/>
          </a:xfrm>
          <a:prstGeom prst="rect">
            <a:avLst/>
          </a:prstGeom>
          <a:noFill/>
          <a:ln>
            <a:noFill/>
          </a:ln>
        </p:spPr>
      </p:pic>
      <p:pic>
        <p:nvPicPr>
          <p:cNvPr descr="Earth globe Americas" id="936" name="Google Shape;936;p56"/>
          <p:cNvPicPr preferRelativeResize="0"/>
          <p:nvPr/>
        </p:nvPicPr>
        <p:blipFill rotWithShape="1">
          <a:blip r:embed="rId5">
            <a:alphaModFix/>
          </a:blip>
          <a:srcRect b="0" l="0" r="0" t="0"/>
          <a:stretch/>
        </p:blipFill>
        <p:spPr>
          <a:xfrm>
            <a:off x="488545" y="4681834"/>
            <a:ext cx="1064400" cy="1064400"/>
          </a:xfrm>
          <a:prstGeom prst="rect">
            <a:avLst/>
          </a:prstGeom>
          <a:noFill/>
          <a:ln>
            <a:noFill/>
          </a:ln>
        </p:spPr>
      </p:pic>
      <p:pic>
        <p:nvPicPr>
          <p:cNvPr descr="Earth globe Asia and Australia" id="937" name="Google Shape;937;p56"/>
          <p:cNvPicPr preferRelativeResize="0"/>
          <p:nvPr/>
        </p:nvPicPr>
        <p:blipFill rotWithShape="1">
          <a:blip r:embed="rId6">
            <a:alphaModFix/>
          </a:blip>
          <a:srcRect b="0" l="0" r="0" t="0"/>
          <a:stretch/>
        </p:blipFill>
        <p:spPr>
          <a:xfrm>
            <a:off x="-37547" y="3772353"/>
            <a:ext cx="1064400" cy="1064400"/>
          </a:xfrm>
          <a:prstGeom prst="rect">
            <a:avLst/>
          </a:prstGeom>
          <a:noFill/>
          <a:ln>
            <a:noFill/>
          </a:ln>
        </p:spPr>
      </p:pic>
      <p:pic>
        <p:nvPicPr>
          <p:cNvPr descr="Earth Globe   Asia" id="938" name="Google Shape;938;p56"/>
          <p:cNvPicPr preferRelativeResize="0"/>
          <p:nvPr/>
        </p:nvPicPr>
        <p:blipFill rotWithShape="1">
          <a:blip r:embed="rId7">
            <a:alphaModFix/>
          </a:blip>
          <a:srcRect b="0" l="0" r="0" t="0"/>
          <a:stretch/>
        </p:blipFill>
        <p:spPr>
          <a:xfrm>
            <a:off x="2371007" y="981131"/>
            <a:ext cx="1064400" cy="1064400"/>
          </a:xfrm>
          <a:prstGeom prst="rect">
            <a:avLst/>
          </a:prstGeom>
          <a:noFill/>
          <a:ln>
            <a:noFill/>
          </a:ln>
        </p:spPr>
      </p:pic>
      <p:pic>
        <p:nvPicPr>
          <p:cNvPr id="939" name="Google Shape;939;p56"/>
          <p:cNvPicPr preferRelativeResize="0"/>
          <p:nvPr/>
        </p:nvPicPr>
        <p:blipFill rotWithShape="1">
          <a:blip r:embed="rId8">
            <a:alphaModFix/>
          </a:blip>
          <a:srcRect b="0" l="0" r="0" t="0"/>
          <a:stretch/>
        </p:blipFill>
        <p:spPr>
          <a:xfrm>
            <a:off x="1485120" y="3653501"/>
            <a:ext cx="2194560" cy="2275163"/>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43" name="Shape 943"/>
        <p:cNvGrpSpPr/>
        <p:nvPr/>
      </p:nvGrpSpPr>
      <p:grpSpPr>
        <a:xfrm>
          <a:off x="0" y="0"/>
          <a:ext cx="0" cy="0"/>
          <a:chOff x="0" y="0"/>
          <a:chExt cx="0" cy="0"/>
        </a:xfrm>
      </p:grpSpPr>
      <p:sp>
        <p:nvSpPr>
          <p:cNvPr id="944" name="Google Shape;944;g8bbfa7c4b1_1_3373"/>
          <p:cNvSpPr txBox="1"/>
          <p:nvPr>
            <p:ph type="title"/>
          </p:nvPr>
        </p:nvSpPr>
        <p:spPr>
          <a:xfrm>
            <a:off x="258438" y="320294"/>
            <a:ext cx="11360700" cy="7635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0B5394"/>
              </a:buClr>
              <a:buSzPts val="3200"/>
              <a:buFont typeface="Century Gothic"/>
              <a:buNone/>
            </a:pPr>
            <a:r>
              <a:rPr b="1" lang="en-US">
                <a:solidFill>
                  <a:srgbClr val="0B5394"/>
                </a:solidFill>
              </a:rPr>
              <a:t>THE UN &amp; HOMELESSNESS</a:t>
            </a:r>
            <a:endParaRPr b="1">
              <a:solidFill>
                <a:srgbClr val="0B5394"/>
              </a:solidFill>
            </a:endParaRPr>
          </a:p>
        </p:txBody>
      </p:sp>
      <p:pic>
        <p:nvPicPr>
          <p:cNvPr descr="C2-HD-BTM.png" id="945" name="Google Shape;945;g8bbfa7c4b1_1_3373"/>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sp>
        <p:nvSpPr>
          <p:cNvPr id="946" name="Google Shape;946;g8bbfa7c4b1_1_3373"/>
          <p:cNvSpPr txBox="1"/>
          <p:nvPr>
            <p:ph idx="1" type="body"/>
          </p:nvPr>
        </p:nvSpPr>
        <p:spPr>
          <a:xfrm>
            <a:off x="103953" y="1108276"/>
            <a:ext cx="11984100" cy="4555200"/>
          </a:xfrm>
          <a:prstGeom prst="rect">
            <a:avLst/>
          </a:prstGeom>
          <a:noFill/>
          <a:ln>
            <a:noFill/>
          </a:ln>
        </p:spPr>
        <p:txBody>
          <a:bodyPr anchorCtr="0" anchor="t" bIns="121900" lIns="121900" spcFirstLastPara="1" rIns="121900" wrap="square" tIns="121900">
            <a:noAutofit/>
          </a:bodyPr>
          <a:lstStyle/>
          <a:p>
            <a:pPr indent="-457188" lvl="0" marL="609584" rtl="0" algn="l">
              <a:lnSpc>
                <a:spcPct val="107000"/>
              </a:lnSpc>
              <a:spcBef>
                <a:spcPts val="0"/>
              </a:spcBef>
              <a:spcAft>
                <a:spcPts val="0"/>
              </a:spcAft>
              <a:buClr>
                <a:schemeClr val="dk1"/>
              </a:buClr>
              <a:buSzPts val="1800"/>
              <a:buChar char="●"/>
            </a:pPr>
            <a:r>
              <a:rPr lang="en-US" sz="1900">
                <a:solidFill>
                  <a:schemeClr val="dk1"/>
                </a:solidFill>
              </a:rPr>
              <a:t>In 2017/2018 group of NGOs came together to address the issue of homelessness  and bring it to the attention of the UN. The Working Group to End Homelessness (WGEH) was formed.</a:t>
            </a:r>
            <a:endParaRPr/>
          </a:p>
          <a:p>
            <a:pPr indent="-457188" lvl="0" marL="609584" rtl="0" algn="l">
              <a:lnSpc>
                <a:spcPct val="107000"/>
              </a:lnSpc>
              <a:spcBef>
                <a:spcPts val="0"/>
              </a:spcBef>
              <a:spcAft>
                <a:spcPts val="0"/>
              </a:spcAft>
              <a:buClr>
                <a:schemeClr val="dk1"/>
              </a:buClr>
              <a:buSzPts val="1800"/>
              <a:buChar char="●"/>
            </a:pPr>
            <a:r>
              <a:rPr lang="en-US" sz="1900">
                <a:solidFill>
                  <a:schemeClr val="dk1"/>
                </a:solidFill>
              </a:rPr>
              <a:t>The working group put together a significant advocacy campaign making effort to push the issue of homelessness at every opportunity.</a:t>
            </a:r>
            <a:endParaRPr/>
          </a:p>
          <a:p>
            <a:pPr indent="-457188" lvl="0" marL="609584" rtl="0" algn="l">
              <a:lnSpc>
                <a:spcPct val="107000"/>
              </a:lnSpc>
              <a:spcBef>
                <a:spcPts val="0"/>
              </a:spcBef>
              <a:spcAft>
                <a:spcPts val="0"/>
              </a:spcAft>
              <a:buClr>
                <a:schemeClr val="dk1"/>
              </a:buClr>
              <a:buSzPts val="1800"/>
              <a:buChar char="●"/>
            </a:pPr>
            <a:r>
              <a:rPr lang="en-US" sz="1900">
                <a:solidFill>
                  <a:schemeClr val="dk1"/>
                </a:solidFill>
              </a:rPr>
              <a:t>Advocacy by the WGEH and friendly member states at the 57</a:t>
            </a:r>
            <a:r>
              <a:rPr baseline="30000" lang="en-US" sz="1900">
                <a:solidFill>
                  <a:schemeClr val="dk1"/>
                </a:solidFill>
              </a:rPr>
              <a:t>th</a:t>
            </a:r>
            <a:r>
              <a:rPr baseline="30000" lang="en-US" sz="1900"/>
              <a:t> </a:t>
            </a:r>
            <a:r>
              <a:rPr lang="en-US" sz="1900">
                <a:solidFill>
                  <a:schemeClr val="dk1"/>
                </a:solidFill>
              </a:rPr>
              <a:t>Commission for Social Development (CSocD57) lead to “Affordable housing and social protection systems for all to </a:t>
            </a:r>
            <a:br>
              <a:rPr lang="en-US" sz="1900">
                <a:solidFill>
                  <a:schemeClr val="dk1"/>
                </a:solidFill>
              </a:rPr>
            </a:br>
            <a:r>
              <a:rPr lang="en-US" sz="1900">
                <a:solidFill>
                  <a:schemeClr val="dk1"/>
                </a:solidFill>
              </a:rPr>
              <a:t>address homelessness.”  being adopted as the CSocD58 priority theme.</a:t>
            </a:r>
            <a:endParaRPr/>
          </a:p>
          <a:p>
            <a:pPr indent="-457188" lvl="0" marL="609584" rtl="0" algn="l">
              <a:lnSpc>
                <a:spcPct val="107000"/>
              </a:lnSpc>
              <a:spcBef>
                <a:spcPts val="0"/>
              </a:spcBef>
              <a:spcAft>
                <a:spcPts val="0"/>
              </a:spcAft>
              <a:buClr>
                <a:schemeClr val="dk1"/>
              </a:buClr>
              <a:buSzPts val="1800"/>
              <a:buChar char="●"/>
            </a:pPr>
            <a:r>
              <a:rPr lang="en-US" sz="1900">
                <a:solidFill>
                  <a:schemeClr val="dk1"/>
                </a:solidFill>
              </a:rPr>
              <a:t>An Expert Group Meeting on the topic of Homelessness was </a:t>
            </a:r>
            <a:br>
              <a:rPr lang="en-US" sz="1900">
                <a:solidFill>
                  <a:schemeClr val="dk1"/>
                </a:solidFill>
              </a:rPr>
            </a:br>
            <a:r>
              <a:rPr lang="en-US" sz="1900">
                <a:solidFill>
                  <a:schemeClr val="dk1"/>
                </a:solidFill>
              </a:rPr>
              <a:t>convened in Nairobi, Kenya in May 2019 in preparation for the </a:t>
            </a:r>
            <a:br>
              <a:rPr lang="en-US" sz="1900">
                <a:solidFill>
                  <a:schemeClr val="dk1"/>
                </a:solidFill>
              </a:rPr>
            </a:br>
            <a:r>
              <a:rPr lang="en-US" sz="1900">
                <a:solidFill>
                  <a:schemeClr val="dk1"/>
                </a:solidFill>
              </a:rPr>
              <a:t>58</a:t>
            </a:r>
            <a:r>
              <a:rPr baseline="30000" lang="en-US" sz="1900">
                <a:solidFill>
                  <a:schemeClr val="dk1"/>
                </a:solidFill>
              </a:rPr>
              <a:t>th</a:t>
            </a:r>
            <a:r>
              <a:rPr lang="en-US" sz="1900">
                <a:solidFill>
                  <a:schemeClr val="dk1"/>
                </a:solidFill>
              </a:rPr>
              <a:t> Commission for Social Development</a:t>
            </a:r>
            <a:endParaRPr/>
          </a:p>
          <a:p>
            <a:pPr indent="-457188" lvl="0" marL="609584" rtl="0" algn="l">
              <a:lnSpc>
                <a:spcPct val="107000"/>
              </a:lnSpc>
              <a:spcBef>
                <a:spcPts val="0"/>
              </a:spcBef>
              <a:spcAft>
                <a:spcPts val="0"/>
              </a:spcAft>
              <a:buClr>
                <a:schemeClr val="dk1"/>
              </a:buClr>
              <a:buSzPts val="1800"/>
              <a:buChar char="●"/>
            </a:pPr>
            <a:r>
              <a:rPr lang="en-US" sz="1900">
                <a:solidFill>
                  <a:schemeClr val="dk1"/>
                </a:solidFill>
              </a:rPr>
              <a:t>The WGEH and NGO CSocD came together in preparation for </a:t>
            </a:r>
            <a:br>
              <a:rPr lang="en-US" sz="1900">
                <a:solidFill>
                  <a:schemeClr val="dk1"/>
                </a:solidFill>
              </a:rPr>
            </a:br>
            <a:r>
              <a:rPr lang="en-US" sz="1900">
                <a:solidFill>
                  <a:schemeClr val="dk1"/>
                </a:solidFill>
              </a:rPr>
              <a:t>CSocD58</a:t>
            </a:r>
            <a:endParaRPr/>
          </a:p>
          <a:p>
            <a:pPr indent="-457188" lvl="0" marL="609584" rtl="0" algn="l">
              <a:lnSpc>
                <a:spcPct val="107000"/>
              </a:lnSpc>
              <a:spcBef>
                <a:spcPts val="0"/>
              </a:spcBef>
              <a:spcAft>
                <a:spcPts val="0"/>
              </a:spcAft>
              <a:buClr>
                <a:schemeClr val="dk1"/>
              </a:buClr>
              <a:buSzPts val="1800"/>
              <a:buChar char="●"/>
            </a:pPr>
            <a:r>
              <a:rPr lang="en-US" sz="1900">
                <a:solidFill>
                  <a:schemeClr val="dk1"/>
                </a:solidFill>
              </a:rPr>
              <a:t>The 58</a:t>
            </a:r>
            <a:r>
              <a:rPr baseline="30000" lang="en-US" sz="1900">
                <a:solidFill>
                  <a:schemeClr val="dk1"/>
                </a:solidFill>
              </a:rPr>
              <a:t>th</a:t>
            </a:r>
            <a:r>
              <a:rPr lang="en-US" sz="1900">
                <a:solidFill>
                  <a:schemeClr val="dk1"/>
                </a:solidFill>
              </a:rPr>
              <a:t> Commission for Social Development </a:t>
            </a:r>
            <a:endParaRPr sz="1900">
              <a:solidFill>
                <a:schemeClr val="dk1"/>
              </a:solidFill>
            </a:endParaRPr>
          </a:p>
          <a:p>
            <a:pPr indent="-463538" lvl="0" marL="609584" rtl="0" algn="l">
              <a:lnSpc>
                <a:spcPct val="107000"/>
              </a:lnSpc>
              <a:spcBef>
                <a:spcPts val="0"/>
              </a:spcBef>
              <a:spcAft>
                <a:spcPts val="0"/>
              </a:spcAft>
              <a:buSzPts val="1900"/>
              <a:buChar char="●"/>
            </a:pPr>
            <a:r>
              <a:rPr lang="en-US" sz="1900"/>
              <a:t>General Assembly Resolution</a:t>
            </a:r>
            <a:endParaRPr sz="1900"/>
          </a:p>
          <a:p>
            <a:pPr indent="-342888" lvl="0" marL="609584" rtl="0" algn="l">
              <a:lnSpc>
                <a:spcPct val="107000"/>
              </a:lnSpc>
              <a:spcBef>
                <a:spcPts val="0"/>
              </a:spcBef>
              <a:spcAft>
                <a:spcPts val="0"/>
              </a:spcAft>
              <a:buClr>
                <a:schemeClr val="dk1"/>
              </a:buClr>
              <a:buSzPts val="1800"/>
              <a:buNone/>
            </a:pPr>
            <a:r>
              <a:t/>
            </a:r>
            <a:endParaRPr>
              <a:solidFill>
                <a:schemeClr val="dk1"/>
              </a:solidFill>
            </a:endParaRPr>
          </a:p>
        </p:txBody>
      </p:sp>
      <p:pic>
        <p:nvPicPr>
          <p:cNvPr id="947" name="Google Shape;947;g8bbfa7c4b1_1_3373"/>
          <p:cNvPicPr preferRelativeResize="0"/>
          <p:nvPr>
            <p:ph idx="1" type="body"/>
          </p:nvPr>
        </p:nvPicPr>
        <p:blipFill rotWithShape="1">
          <a:blip r:embed="rId4">
            <a:alphaModFix/>
          </a:blip>
          <a:srcRect b="0" l="0" r="0" t="0"/>
          <a:stretch/>
        </p:blipFill>
        <p:spPr>
          <a:xfrm>
            <a:off x="9029951" y="3329724"/>
            <a:ext cx="2589300" cy="25047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6" name="Shape 356"/>
        <p:cNvGrpSpPr/>
        <p:nvPr/>
      </p:nvGrpSpPr>
      <p:grpSpPr>
        <a:xfrm>
          <a:off x="0" y="0"/>
          <a:ext cx="0" cy="0"/>
          <a:chOff x="0" y="0"/>
          <a:chExt cx="0" cy="0"/>
        </a:xfrm>
      </p:grpSpPr>
      <p:pic>
        <p:nvPicPr>
          <p:cNvPr descr="A group of people posing for a photo&#10;&#10;Description automatically generated" id="357" name="Google Shape;357;p8"/>
          <p:cNvPicPr preferRelativeResize="0"/>
          <p:nvPr/>
        </p:nvPicPr>
        <p:blipFill rotWithShape="1">
          <a:blip r:embed="rId3">
            <a:alphaModFix/>
          </a:blip>
          <a:srcRect b="26096" l="0" r="0" t="7245"/>
          <a:stretch/>
        </p:blipFill>
        <p:spPr>
          <a:xfrm>
            <a:off x="1421262" y="1421926"/>
            <a:ext cx="9349473" cy="4857473"/>
          </a:xfrm>
          <a:prstGeom prst="rect">
            <a:avLst/>
          </a:prstGeom>
          <a:noFill/>
          <a:ln>
            <a:noFill/>
          </a:ln>
        </p:spPr>
      </p:pic>
      <p:sp>
        <p:nvSpPr>
          <p:cNvPr id="358" name="Google Shape;358;p8"/>
          <p:cNvSpPr txBox="1"/>
          <p:nvPr>
            <p:ph type="title"/>
          </p:nvPr>
        </p:nvSpPr>
        <p:spPr>
          <a:xfrm>
            <a:off x="415588" y="776292"/>
            <a:ext cx="11360700" cy="860100"/>
          </a:xfrm>
          <a:prstGeom prst="rect">
            <a:avLst/>
          </a:prstGeom>
          <a:noFill/>
          <a:ln>
            <a:noFill/>
          </a:ln>
        </p:spPr>
        <p:txBody>
          <a:bodyPr anchorCtr="0" anchor="t" bIns="91425" lIns="91425" spcFirstLastPara="1" rIns="91425" wrap="square" tIns="91425">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chemeClr val="accent6"/>
                </a:solidFill>
              </a:rPr>
              <a:t>COMITÉ EJECUTIVO </a:t>
            </a:r>
            <a:endParaRPr>
              <a:solidFill>
                <a:schemeClr val="accent6"/>
              </a:solidFill>
            </a:endParaRPr>
          </a:p>
        </p:txBody>
      </p:sp>
      <p:pic>
        <p:nvPicPr>
          <p:cNvPr descr="C2-HD-BTM.png" id="359" name="Google Shape;359;p8"/>
          <p:cNvPicPr preferRelativeResize="0"/>
          <p:nvPr/>
        </p:nvPicPr>
        <p:blipFill rotWithShape="1">
          <a:blip r:embed="rId4">
            <a:alphaModFix/>
          </a:blip>
          <a:srcRect b="0" l="0" r="0" t="0"/>
          <a:stretch/>
        </p:blipFill>
        <p:spPr>
          <a:xfrm>
            <a:off x="0" y="5687878"/>
            <a:ext cx="12192000" cy="1170122"/>
          </a:xfrm>
          <a:prstGeom prst="rect">
            <a:avLst/>
          </a:prstGeom>
          <a:noFill/>
          <a:ln>
            <a:noFill/>
          </a:ln>
        </p:spPr>
      </p:pic>
      <p:sp>
        <p:nvSpPr>
          <p:cNvPr id="360" name="Google Shape;360;p8"/>
          <p:cNvSpPr txBox="1"/>
          <p:nvPr/>
        </p:nvSpPr>
        <p:spPr>
          <a:xfrm>
            <a:off x="0" y="167567"/>
            <a:ext cx="11360700" cy="860100"/>
          </a:xfrm>
          <a:prstGeom prst="rect">
            <a:avLst/>
          </a:prstGeom>
          <a:noFill/>
          <a:ln>
            <a:noFill/>
          </a:ln>
        </p:spPr>
        <p:txBody>
          <a:bodyPr anchorCtr="0" anchor="t" bIns="91425" lIns="91425" spcFirstLastPara="1" rIns="91425" wrap="square" tIns="91425">
            <a:noAutofit/>
          </a:bodyPr>
          <a:lstStyle/>
          <a:p>
            <a:pPr indent="0" lvl="0" marL="0" rtl="0" algn="r">
              <a:lnSpc>
                <a:spcPct val="90000"/>
              </a:lnSpc>
              <a:spcBef>
                <a:spcPts val="0"/>
              </a:spcBef>
              <a:spcAft>
                <a:spcPts val="0"/>
              </a:spcAft>
              <a:buNone/>
            </a:pPr>
            <a:r>
              <a:rPr b="1" lang="en-US" sz="4000">
                <a:solidFill>
                  <a:srgbClr val="2264C8"/>
                </a:solidFill>
                <a:latin typeface="Century Gothic"/>
                <a:ea typeface="Century Gothic"/>
                <a:cs typeface="Century Gothic"/>
                <a:sym typeface="Century Gothic"/>
              </a:rPr>
              <a:t>EXECUTIVE COMMITTEE </a:t>
            </a:r>
            <a:endParaRPr sz="4000">
              <a:solidFill>
                <a:srgbClr val="000000"/>
              </a:solidFill>
              <a:latin typeface="Century Gothic"/>
              <a:ea typeface="Century Gothic"/>
              <a:cs typeface="Century Gothic"/>
              <a:sym typeface="Century Gothic"/>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1" name="Shape 951"/>
        <p:cNvGrpSpPr/>
        <p:nvPr/>
      </p:nvGrpSpPr>
      <p:grpSpPr>
        <a:xfrm>
          <a:off x="0" y="0"/>
          <a:ext cx="0" cy="0"/>
          <a:chOff x="0" y="0"/>
          <a:chExt cx="0" cy="0"/>
        </a:xfrm>
      </p:grpSpPr>
      <p:sp>
        <p:nvSpPr>
          <p:cNvPr id="952" name="Google Shape;952;p57"/>
          <p:cNvSpPr txBox="1"/>
          <p:nvPr>
            <p:ph type="title"/>
          </p:nvPr>
        </p:nvSpPr>
        <p:spPr>
          <a:xfrm>
            <a:off x="258438" y="320294"/>
            <a:ext cx="11360800" cy="7636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rgbClr val="0B5394"/>
              </a:buClr>
              <a:buSzPts val="3200"/>
              <a:buFont typeface="Century Gothic"/>
              <a:buNone/>
            </a:pPr>
            <a:r>
              <a:rPr b="1" lang="en-US">
                <a:solidFill>
                  <a:schemeClr val="accent6"/>
                </a:solidFill>
              </a:rPr>
              <a:t>                                  EL ONU &amp; LOS SIN HOGAR</a:t>
            </a:r>
            <a:br>
              <a:rPr b="1" lang="en-US">
                <a:solidFill>
                  <a:schemeClr val="accent6"/>
                </a:solidFill>
              </a:rPr>
            </a:br>
            <a:br>
              <a:rPr b="1" lang="en-US">
                <a:solidFill>
                  <a:schemeClr val="accent6"/>
                </a:solidFill>
              </a:rPr>
            </a:br>
            <a:endParaRPr b="1">
              <a:solidFill>
                <a:schemeClr val="accent6"/>
              </a:solidFill>
            </a:endParaRPr>
          </a:p>
        </p:txBody>
      </p:sp>
      <p:pic>
        <p:nvPicPr>
          <p:cNvPr descr="C2-HD-BTM.png" id="953" name="Google Shape;953;p57"/>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sp>
        <p:nvSpPr>
          <p:cNvPr id="954" name="Google Shape;954;p57"/>
          <p:cNvSpPr txBox="1"/>
          <p:nvPr>
            <p:ph idx="1" type="body"/>
          </p:nvPr>
        </p:nvSpPr>
        <p:spPr>
          <a:xfrm>
            <a:off x="207800" y="1113400"/>
            <a:ext cx="11411400" cy="4826100"/>
          </a:xfrm>
          <a:prstGeom prst="rect">
            <a:avLst/>
          </a:prstGeom>
          <a:noFill/>
          <a:ln>
            <a:noFill/>
          </a:ln>
        </p:spPr>
        <p:txBody>
          <a:bodyPr anchorCtr="0" anchor="t" bIns="121900" lIns="121900" spcFirstLastPara="1" rIns="121900" wrap="square" tIns="121900">
            <a:noAutofit/>
          </a:bodyPr>
          <a:lstStyle/>
          <a:p>
            <a:pPr indent="-457188" lvl="0" marL="609585" rtl="0" algn="l">
              <a:lnSpc>
                <a:spcPct val="107000"/>
              </a:lnSpc>
              <a:spcBef>
                <a:spcPts val="0"/>
              </a:spcBef>
              <a:spcAft>
                <a:spcPts val="0"/>
              </a:spcAft>
              <a:buClr>
                <a:schemeClr val="dk1"/>
              </a:buClr>
              <a:buSzPts val="1800"/>
              <a:buChar char="●"/>
            </a:pPr>
            <a:r>
              <a:rPr b="1" lang="en-US" sz="1900">
                <a:solidFill>
                  <a:schemeClr val="dk1"/>
                </a:solidFill>
              </a:rPr>
              <a:t>En 2017/2018, el grupo de ONG se reunió para abordar la cuestión de las personas sin hogar y ponerla en conocimiento de las Naciones Unidas. Se formó el Grupo de Trabajo para poner fin a la falta de vivienda (WGEH).</a:t>
            </a:r>
            <a:endParaRPr/>
          </a:p>
          <a:p>
            <a:pPr indent="-457188" lvl="0" marL="609585" rtl="0" algn="l">
              <a:lnSpc>
                <a:spcPct val="107000"/>
              </a:lnSpc>
              <a:spcBef>
                <a:spcPts val="0"/>
              </a:spcBef>
              <a:spcAft>
                <a:spcPts val="0"/>
              </a:spcAft>
              <a:buClr>
                <a:schemeClr val="dk1"/>
              </a:buClr>
              <a:buSzPts val="1800"/>
              <a:buChar char="●"/>
            </a:pPr>
            <a:r>
              <a:rPr b="1" lang="en-US" sz="1900">
                <a:solidFill>
                  <a:schemeClr val="dk1"/>
                </a:solidFill>
              </a:rPr>
              <a:t>El grupo de trabajo armó una importante campaña de promoción que hace esfuerzos para impulsar el tema de la falta de vivienda en cada oportunidad.</a:t>
            </a:r>
            <a:endParaRPr/>
          </a:p>
          <a:p>
            <a:pPr indent="-457188" lvl="0" marL="609585" rtl="0" algn="l">
              <a:lnSpc>
                <a:spcPct val="107000"/>
              </a:lnSpc>
              <a:spcBef>
                <a:spcPts val="0"/>
              </a:spcBef>
              <a:spcAft>
                <a:spcPts val="0"/>
              </a:spcAft>
              <a:buClr>
                <a:schemeClr val="dk1"/>
              </a:buClr>
              <a:buSzPts val="1800"/>
              <a:buChar char="●"/>
            </a:pPr>
            <a:r>
              <a:rPr b="1" lang="en-US" sz="1900">
                <a:solidFill>
                  <a:schemeClr val="dk1"/>
                </a:solidFill>
              </a:rPr>
              <a:t>La promoción de la WGEH y los estados miembros amigos de la                                                    57a Comisión de Desarrollo Social (CSocD57) conducen a                                                              "sistemas de vivienda asequibles y de protección social para                                                                     que todos aborden las personas sin hogar".                                                                                                    como tema prioritario de la CSocD58.</a:t>
            </a:r>
            <a:endParaRPr/>
          </a:p>
          <a:p>
            <a:pPr indent="-457188" lvl="0" marL="609585" rtl="0" algn="l">
              <a:lnSpc>
                <a:spcPct val="107000"/>
              </a:lnSpc>
              <a:spcBef>
                <a:spcPts val="0"/>
              </a:spcBef>
              <a:spcAft>
                <a:spcPts val="0"/>
              </a:spcAft>
              <a:buClr>
                <a:schemeClr val="dk1"/>
              </a:buClr>
              <a:buSzPts val="1800"/>
              <a:buChar char="●"/>
            </a:pPr>
            <a:r>
              <a:rPr b="1" lang="en-US" sz="1900">
                <a:solidFill>
                  <a:schemeClr val="dk1"/>
                </a:solidFill>
              </a:rPr>
              <a:t>En mayo de 2019 se convocó en Nairobi (Kenya) una reunión del                                                     Grupo de Expertos sobre el tema de la falta de vivienda,                                                                                       en preparación de la 58a Comisión de Desarrollo Social</a:t>
            </a:r>
            <a:endParaRPr/>
          </a:p>
          <a:p>
            <a:pPr indent="-457188" lvl="0" marL="609585" rtl="0" algn="l">
              <a:lnSpc>
                <a:spcPct val="107000"/>
              </a:lnSpc>
              <a:spcBef>
                <a:spcPts val="0"/>
              </a:spcBef>
              <a:spcAft>
                <a:spcPts val="0"/>
              </a:spcAft>
              <a:buClr>
                <a:schemeClr val="dk1"/>
              </a:buClr>
              <a:buSzPts val="1800"/>
              <a:buChar char="●"/>
            </a:pPr>
            <a:r>
              <a:rPr b="1" lang="en-US" sz="1900">
                <a:solidFill>
                  <a:schemeClr val="dk1"/>
                </a:solidFill>
              </a:rPr>
              <a:t>El WGEH y la ONG CSocD se unieron en preparación para CSocD58 </a:t>
            </a:r>
            <a:endParaRPr/>
          </a:p>
          <a:p>
            <a:pPr indent="-457188" lvl="0" marL="609585" rtl="0" algn="l">
              <a:lnSpc>
                <a:spcPct val="107000"/>
              </a:lnSpc>
              <a:spcBef>
                <a:spcPts val="0"/>
              </a:spcBef>
              <a:spcAft>
                <a:spcPts val="0"/>
              </a:spcAft>
              <a:buClr>
                <a:schemeClr val="dk1"/>
              </a:buClr>
              <a:buSzPts val="1800"/>
              <a:buChar char="●"/>
            </a:pPr>
            <a:r>
              <a:rPr b="1" lang="en-US" sz="1900">
                <a:solidFill>
                  <a:schemeClr val="dk1"/>
                </a:solidFill>
              </a:rPr>
              <a:t>La 58a Comisión de Desarrollo Social</a:t>
            </a:r>
            <a:endParaRPr b="1">
              <a:solidFill>
                <a:schemeClr val="dk1"/>
              </a:solidFill>
            </a:endParaRPr>
          </a:p>
        </p:txBody>
      </p:sp>
      <p:pic>
        <p:nvPicPr>
          <p:cNvPr id="955" name="Google Shape;955;p57"/>
          <p:cNvPicPr preferRelativeResize="0"/>
          <p:nvPr>
            <p:ph idx="1" type="body"/>
          </p:nvPr>
        </p:nvPicPr>
        <p:blipFill rotWithShape="1">
          <a:blip r:embed="rId4">
            <a:alphaModFix/>
          </a:blip>
          <a:srcRect b="0" l="0" r="0" t="0"/>
          <a:stretch/>
        </p:blipFill>
        <p:spPr>
          <a:xfrm>
            <a:off x="9160152" y="3016574"/>
            <a:ext cx="2459100" cy="23787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59" name="Shape 959"/>
        <p:cNvGrpSpPr/>
        <p:nvPr/>
      </p:nvGrpSpPr>
      <p:grpSpPr>
        <a:xfrm>
          <a:off x="0" y="0"/>
          <a:ext cx="0" cy="0"/>
          <a:chOff x="0" y="0"/>
          <a:chExt cx="0" cy="0"/>
        </a:xfrm>
      </p:grpSpPr>
      <p:sp>
        <p:nvSpPr>
          <p:cNvPr id="960" name="Google Shape;960;g8bbfa7c4b1_1_3380"/>
          <p:cNvSpPr txBox="1"/>
          <p:nvPr>
            <p:ph idx="1" type="body"/>
          </p:nvPr>
        </p:nvSpPr>
        <p:spPr>
          <a:xfrm>
            <a:off x="5581402" y="1888177"/>
            <a:ext cx="6151500" cy="4572000"/>
          </a:xfrm>
          <a:prstGeom prst="rect">
            <a:avLst/>
          </a:prstGeom>
          <a:noFill/>
          <a:ln>
            <a:noFill/>
          </a:ln>
        </p:spPr>
        <p:txBody>
          <a:bodyPr anchorCtr="0" anchor="t" bIns="45700" lIns="91425" spcFirstLastPara="1" rIns="91425" wrap="square" tIns="45700">
            <a:noAutofit/>
          </a:bodyPr>
          <a:lstStyle/>
          <a:p>
            <a:pPr indent="-228600" lvl="0" marL="228600" rtl="0" algn="l">
              <a:lnSpc>
                <a:spcPct val="80000"/>
              </a:lnSpc>
              <a:spcBef>
                <a:spcPts val="0"/>
              </a:spcBef>
              <a:spcAft>
                <a:spcPts val="0"/>
              </a:spcAft>
              <a:buClr>
                <a:schemeClr val="dk1"/>
              </a:buClr>
              <a:buSzPts val="2200"/>
              <a:buChar char="•"/>
            </a:pPr>
            <a:r>
              <a:rPr lang="en-US"/>
              <a:t>Held in preparation for the 58</a:t>
            </a:r>
            <a:r>
              <a:rPr baseline="30000" lang="en-US"/>
              <a:t>th</a:t>
            </a:r>
            <a:r>
              <a:rPr lang="en-US"/>
              <a:t> Commission for Social Development </a:t>
            </a:r>
            <a:endParaRPr/>
          </a:p>
          <a:p>
            <a:pPr indent="-228600" lvl="0" marL="228600" rtl="0" algn="l">
              <a:lnSpc>
                <a:spcPct val="80000"/>
              </a:lnSpc>
              <a:spcBef>
                <a:spcPts val="1000"/>
              </a:spcBef>
              <a:spcAft>
                <a:spcPts val="0"/>
              </a:spcAft>
              <a:buClr>
                <a:schemeClr val="dk1"/>
              </a:buClr>
              <a:buSzPts val="2200"/>
              <a:buChar char="•"/>
            </a:pPr>
            <a:r>
              <a:rPr lang="en-US"/>
              <a:t>Convened in Nairobi, Kenya in May 2019</a:t>
            </a:r>
            <a:endParaRPr/>
          </a:p>
          <a:p>
            <a:pPr indent="-228600" lvl="0" marL="228600" rtl="0" algn="l">
              <a:lnSpc>
                <a:spcPct val="80000"/>
              </a:lnSpc>
              <a:spcBef>
                <a:spcPts val="1000"/>
              </a:spcBef>
              <a:spcAft>
                <a:spcPts val="0"/>
              </a:spcAft>
              <a:buClr>
                <a:schemeClr val="dk1"/>
              </a:buClr>
              <a:buSzPts val="2200"/>
              <a:buChar char="•"/>
            </a:pPr>
            <a:r>
              <a:rPr lang="en-US"/>
              <a:t>Jean Quinn was invited to attend as an expert she </a:t>
            </a:r>
            <a:endParaRPr/>
          </a:p>
          <a:p>
            <a:pPr indent="-228600" lvl="0" marL="228600" rtl="0" algn="l">
              <a:lnSpc>
                <a:spcPct val="80000"/>
              </a:lnSpc>
              <a:spcBef>
                <a:spcPts val="1000"/>
              </a:spcBef>
              <a:spcAft>
                <a:spcPts val="0"/>
              </a:spcAft>
              <a:buClr>
                <a:schemeClr val="dk1"/>
              </a:buClr>
              <a:buSzPts val="2200"/>
              <a:buChar char="•"/>
            </a:pPr>
            <a:r>
              <a:rPr lang="en-US"/>
              <a:t>Discussed several topics in the context of Homelessness</a:t>
            </a:r>
            <a:endParaRPr/>
          </a:p>
          <a:p>
            <a:pPr indent="-228600" lvl="1" marL="685800" rtl="0" algn="l">
              <a:lnSpc>
                <a:spcPct val="80000"/>
              </a:lnSpc>
              <a:spcBef>
                <a:spcPts val="500"/>
              </a:spcBef>
              <a:spcAft>
                <a:spcPts val="0"/>
              </a:spcAft>
              <a:buClr>
                <a:schemeClr val="dk1"/>
              </a:buClr>
              <a:buSzPts val="2000"/>
              <a:buChar char="•"/>
            </a:pPr>
            <a:r>
              <a:rPr lang="en-US"/>
              <a:t>Drivers </a:t>
            </a:r>
            <a:endParaRPr/>
          </a:p>
          <a:p>
            <a:pPr indent="-228600" lvl="1" marL="685800" rtl="0" algn="l">
              <a:lnSpc>
                <a:spcPct val="80000"/>
              </a:lnSpc>
              <a:spcBef>
                <a:spcPts val="500"/>
              </a:spcBef>
              <a:spcAft>
                <a:spcPts val="0"/>
              </a:spcAft>
              <a:buClr>
                <a:schemeClr val="dk1"/>
              </a:buClr>
              <a:buSzPts val="2000"/>
              <a:buChar char="•"/>
            </a:pPr>
            <a:r>
              <a:rPr lang="en-US"/>
              <a:t>Type of homelessness </a:t>
            </a:r>
            <a:endParaRPr/>
          </a:p>
          <a:p>
            <a:pPr indent="-228600" lvl="1" marL="685800" rtl="0" algn="l">
              <a:lnSpc>
                <a:spcPct val="80000"/>
              </a:lnSpc>
              <a:spcBef>
                <a:spcPts val="500"/>
              </a:spcBef>
              <a:spcAft>
                <a:spcPts val="0"/>
              </a:spcAft>
              <a:buClr>
                <a:schemeClr val="dk1"/>
              </a:buClr>
              <a:buSzPts val="2000"/>
              <a:buChar char="•"/>
            </a:pPr>
            <a:r>
              <a:rPr lang="en-US"/>
              <a:t>Homelessness in different economic, social and geographic contexts</a:t>
            </a:r>
            <a:endParaRPr/>
          </a:p>
          <a:p>
            <a:pPr indent="-228600" lvl="1" marL="685800" rtl="0" algn="l">
              <a:lnSpc>
                <a:spcPct val="80000"/>
              </a:lnSpc>
              <a:spcBef>
                <a:spcPts val="500"/>
              </a:spcBef>
              <a:spcAft>
                <a:spcPts val="0"/>
              </a:spcAft>
              <a:buClr>
                <a:schemeClr val="dk1"/>
              </a:buClr>
              <a:buSzPts val="2000"/>
              <a:buChar char="•"/>
            </a:pPr>
            <a:r>
              <a:rPr lang="en-US"/>
              <a:t>Solutions </a:t>
            </a:r>
            <a:endParaRPr/>
          </a:p>
          <a:p>
            <a:pPr indent="-228600" lvl="0" marL="228600" rtl="0" algn="l">
              <a:lnSpc>
                <a:spcPct val="80000"/>
              </a:lnSpc>
              <a:spcBef>
                <a:spcPts val="1000"/>
              </a:spcBef>
              <a:spcAft>
                <a:spcPts val="0"/>
              </a:spcAft>
              <a:buClr>
                <a:schemeClr val="dk1"/>
              </a:buClr>
              <a:buSzPts val="2200"/>
              <a:buChar char="•"/>
            </a:pPr>
            <a:r>
              <a:rPr lang="en-US"/>
              <a:t>Proposed a global definition of Homelessness</a:t>
            </a:r>
            <a:endParaRPr/>
          </a:p>
          <a:p>
            <a:pPr indent="-101600" lvl="1" marL="685800" rtl="0" algn="l">
              <a:lnSpc>
                <a:spcPct val="80000"/>
              </a:lnSpc>
              <a:spcBef>
                <a:spcPts val="500"/>
              </a:spcBef>
              <a:spcAft>
                <a:spcPts val="0"/>
              </a:spcAft>
              <a:buClr>
                <a:schemeClr val="dk1"/>
              </a:buClr>
              <a:buSzPts val="2000"/>
              <a:buNone/>
            </a:pPr>
            <a:r>
              <a:t/>
            </a:r>
            <a:endParaRPr/>
          </a:p>
        </p:txBody>
      </p:sp>
      <p:sp>
        <p:nvSpPr>
          <p:cNvPr id="961" name="Google Shape;961;g8bbfa7c4b1_1_3380"/>
          <p:cNvSpPr txBox="1"/>
          <p:nvPr>
            <p:ph type="title"/>
          </p:nvPr>
        </p:nvSpPr>
        <p:spPr>
          <a:xfrm>
            <a:off x="2895600" y="763588"/>
            <a:ext cx="8610600" cy="12939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0B5394"/>
              </a:buClr>
              <a:buSzPts val="4000"/>
              <a:buFont typeface="Century Gothic"/>
              <a:buNone/>
            </a:pPr>
            <a:r>
              <a:rPr b="1" lang="en-US">
                <a:solidFill>
                  <a:srgbClr val="0B5394"/>
                </a:solidFill>
              </a:rPr>
              <a:t>EXPERT GROUP MEETING</a:t>
            </a:r>
            <a:endParaRPr b="1">
              <a:solidFill>
                <a:srgbClr val="0B5394"/>
              </a:solidFill>
            </a:endParaRPr>
          </a:p>
        </p:txBody>
      </p:sp>
      <p:pic>
        <p:nvPicPr>
          <p:cNvPr descr="A group of people posing for a photo&#10;&#10;Description automatically generated" id="962" name="Google Shape;962;g8bbfa7c4b1_1_3380"/>
          <p:cNvPicPr preferRelativeResize="0"/>
          <p:nvPr/>
        </p:nvPicPr>
        <p:blipFill rotWithShape="1">
          <a:blip r:embed="rId3">
            <a:alphaModFix/>
          </a:blip>
          <a:srcRect b="0" l="0" r="0" t="0"/>
          <a:stretch/>
        </p:blipFill>
        <p:spPr>
          <a:xfrm>
            <a:off x="300842" y="2057400"/>
            <a:ext cx="4995552" cy="3746666"/>
          </a:xfrm>
          <a:prstGeom prst="rect">
            <a:avLst/>
          </a:prstGeom>
          <a:noFill/>
          <a:ln>
            <a:noFill/>
          </a:ln>
        </p:spPr>
      </p:pic>
      <p:pic>
        <p:nvPicPr>
          <p:cNvPr descr="C2-HD-BTM.png" id="963" name="Google Shape;963;g8bbfa7c4b1_1_3380"/>
          <p:cNvPicPr preferRelativeResize="0"/>
          <p:nvPr/>
        </p:nvPicPr>
        <p:blipFill rotWithShape="1">
          <a:blip r:embed="rId4">
            <a:alphaModFix/>
          </a:blip>
          <a:srcRect b="0" l="0" r="0" t="0"/>
          <a:stretch/>
        </p:blipFill>
        <p:spPr>
          <a:xfrm>
            <a:off x="0" y="6094400"/>
            <a:ext cx="12192000" cy="7636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67" name="Shape 967"/>
        <p:cNvGrpSpPr/>
        <p:nvPr/>
      </p:nvGrpSpPr>
      <p:grpSpPr>
        <a:xfrm>
          <a:off x="0" y="0"/>
          <a:ext cx="0" cy="0"/>
          <a:chOff x="0" y="0"/>
          <a:chExt cx="0" cy="0"/>
        </a:xfrm>
      </p:grpSpPr>
      <p:sp>
        <p:nvSpPr>
          <p:cNvPr id="968" name="Google Shape;968;p59"/>
          <p:cNvSpPr txBox="1"/>
          <p:nvPr>
            <p:ph idx="1" type="body"/>
          </p:nvPr>
        </p:nvSpPr>
        <p:spPr>
          <a:xfrm>
            <a:off x="5581402" y="1888177"/>
            <a:ext cx="6151419" cy="4571999"/>
          </a:xfrm>
          <a:prstGeom prst="rect">
            <a:avLst/>
          </a:prstGeom>
          <a:noFill/>
          <a:ln>
            <a:noFill/>
          </a:ln>
        </p:spPr>
        <p:txBody>
          <a:bodyPr anchorCtr="0" anchor="t" bIns="45700" lIns="91425" spcFirstLastPara="1" rIns="91425" wrap="square" tIns="45700">
            <a:normAutofit/>
          </a:bodyPr>
          <a:lstStyle/>
          <a:p>
            <a:pPr indent="-228600" lvl="0" marL="228600" rtl="0" algn="l">
              <a:lnSpc>
                <a:spcPct val="80000"/>
              </a:lnSpc>
              <a:spcBef>
                <a:spcPts val="0"/>
              </a:spcBef>
              <a:spcAft>
                <a:spcPts val="0"/>
              </a:spcAft>
              <a:buClr>
                <a:schemeClr val="dk1"/>
              </a:buClr>
              <a:buSzPts val="2035"/>
              <a:buChar char="•"/>
            </a:pPr>
            <a:r>
              <a:rPr b="1" lang="en-US" sz="2035"/>
              <a:t>Se llevó a cabo en preparación para la 58a Comisión de Desarrollo Social</a:t>
            </a:r>
            <a:endParaRPr/>
          </a:p>
          <a:p>
            <a:pPr indent="-228600" lvl="0" marL="228600" rtl="0" algn="l">
              <a:lnSpc>
                <a:spcPct val="80000"/>
              </a:lnSpc>
              <a:spcBef>
                <a:spcPts val="1000"/>
              </a:spcBef>
              <a:spcAft>
                <a:spcPts val="0"/>
              </a:spcAft>
              <a:buClr>
                <a:schemeClr val="dk1"/>
              </a:buClr>
              <a:buSzPts val="2035"/>
              <a:buChar char="•"/>
            </a:pPr>
            <a:r>
              <a:rPr b="1" lang="en-US" sz="2035"/>
              <a:t>Convocado en Nairobi, Kenia en mayo de 2019</a:t>
            </a:r>
            <a:endParaRPr/>
          </a:p>
          <a:p>
            <a:pPr indent="-228600" lvl="0" marL="228600" rtl="0" algn="l">
              <a:lnSpc>
                <a:spcPct val="80000"/>
              </a:lnSpc>
              <a:spcBef>
                <a:spcPts val="1000"/>
              </a:spcBef>
              <a:spcAft>
                <a:spcPts val="0"/>
              </a:spcAft>
              <a:buClr>
                <a:schemeClr val="dk1"/>
              </a:buClr>
              <a:buSzPts val="2035"/>
              <a:buChar char="•"/>
            </a:pPr>
            <a:r>
              <a:rPr b="1" lang="en-US" sz="2035"/>
              <a:t>Jean Quinn fue invitada a asistir como experta a ella</a:t>
            </a:r>
            <a:endParaRPr/>
          </a:p>
          <a:p>
            <a:pPr indent="-228600" lvl="0" marL="228600" rtl="0" algn="l">
              <a:lnSpc>
                <a:spcPct val="80000"/>
              </a:lnSpc>
              <a:spcBef>
                <a:spcPts val="1000"/>
              </a:spcBef>
              <a:spcAft>
                <a:spcPts val="0"/>
              </a:spcAft>
              <a:buClr>
                <a:schemeClr val="dk1"/>
              </a:buClr>
              <a:buSzPts val="2035"/>
              <a:buChar char="•"/>
            </a:pPr>
            <a:r>
              <a:rPr b="1" lang="en-US" sz="2035"/>
              <a:t>Se discutieron varios temas en el contexto de la falta de vivienda</a:t>
            </a:r>
            <a:endParaRPr/>
          </a:p>
          <a:p>
            <a:pPr indent="-228600" lvl="1" marL="685800" rtl="0" algn="l">
              <a:lnSpc>
                <a:spcPct val="80000"/>
              </a:lnSpc>
              <a:spcBef>
                <a:spcPts val="500"/>
              </a:spcBef>
              <a:spcAft>
                <a:spcPts val="0"/>
              </a:spcAft>
              <a:buClr>
                <a:schemeClr val="dk1"/>
              </a:buClr>
              <a:buSzPts val="1850"/>
              <a:buChar char="•"/>
            </a:pPr>
            <a:r>
              <a:rPr b="1" lang="en-US" sz="1850"/>
              <a:t>Causas</a:t>
            </a:r>
            <a:endParaRPr b="1" sz="1850"/>
          </a:p>
          <a:p>
            <a:pPr indent="-228600" lvl="1" marL="685800" rtl="0" algn="l">
              <a:lnSpc>
                <a:spcPct val="80000"/>
              </a:lnSpc>
              <a:spcBef>
                <a:spcPts val="500"/>
              </a:spcBef>
              <a:spcAft>
                <a:spcPts val="0"/>
              </a:spcAft>
              <a:buClr>
                <a:schemeClr val="dk1"/>
              </a:buClr>
              <a:buSzPts val="1850"/>
              <a:buChar char="•"/>
            </a:pPr>
            <a:r>
              <a:rPr b="1" lang="en-US" sz="1850"/>
              <a:t>Tipos de desalojo</a:t>
            </a:r>
            <a:endParaRPr b="1" sz="1850"/>
          </a:p>
          <a:p>
            <a:pPr indent="-228600" lvl="1" marL="685800" rtl="0" algn="l">
              <a:lnSpc>
                <a:spcPct val="80000"/>
              </a:lnSpc>
              <a:spcBef>
                <a:spcPts val="500"/>
              </a:spcBef>
              <a:spcAft>
                <a:spcPts val="0"/>
              </a:spcAft>
              <a:buClr>
                <a:schemeClr val="dk1"/>
              </a:buClr>
              <a:buSzPts val="1850"/>
              <a:buChar char="•"/>
            </a:pPr>
            <a:r>
              <a:rPr b="1" lang="en-US" sz="1850"/>
              <a:t>La falta de vivienda en diferentes contextos económicos, sociales y geográficos</a:t>
            </a:r>
            <a:endParaRPr/>
          </a:p>
          <a:p>
            <a:pPr indent="-228600" lvl="1" marL="685800" rtl="0" algn="l">
              <a:lnSpc>
                <a:spcPct val="80000"/>
              </a:lnSpc>
              <a:spcBef>
                <a:spcPts val="500"/>
              </a:spcBef>
              <a:spcAft>
                <a:spcPts val="0"/>
              </a:spcAft>
              <a:buClr>
                <a:schemeClr val="dk1"/>
              </a:buClr>
              <a:buSzPts val="1850"/>
              <a:buChar char="•"/>
            </a:pPr>
            <a:r>
              <a:rPr b="1" lang="en-US" sz="1850"/>
              <a:t>Soluciones</a:t>
            </a:r>
            <a:endParaRPr b="1" sz="1850"/>
          </a:p>
          <a:p>
            <a:pPr indent="-228600" lvl="0" marL="228600" rtl="0" algn="l">
              <a:lnSpc>
                <a:spcPct val="80000"/>
              </a:lnSpc>
              <a:spcBef>
                <a:spcPts val="1000"/>
              </a:spcBef>
              <a:spcAft>
                <a:spcPts val="0"/>
              </a:spcAft>
              <a:buClr>
                <a:schemeClr val="dk1"/>
              </a:buClr>
              <a:buSzPts val="2035"/>
              <a:buChar char="•"/>
            </a:pPr>
            <a:r>
              <a:rPr b="1" lang="en-US" sz="2035"/>
              <a:t>Propuesta de una definición global de desamparados</a:t>
            </a:r>
            <a:endParaRPr b="1" sz="2035"/>
          </a:p>
        </p:txBody>
      </p:sp>
      <p:sp>
        <p:nvSpPr>
          <p:cNvPr id="969" name="Google Shape;969;p59"/>
          <p:cNvSpPr txBox="1"/>
          <p:nvPr>
            <p:ph type="title"/>
          </p:nvPr>
        </p:nvSpPr>
        <p:spPr>
          <a:xfrm>
            <a:off x="2895600" y="763588"/>
            <a:ext cx="8610600" cy="1293812"/>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0B5394"/>
              </a:buClr>
              <a:buSzPts val="4000"/>
              <a:buFont typeface="Century Gothic"/>
              <a:buNone/>
            </a:pPr>
            <a:r>
              <a:rPr b="1" lang="en-US">
                <a:solidFill>
                  <a:srgbClr val="0B5394"/>
                </a:solidFill>
              </a:rPr>
              <a:t>REUNIÓN DEL GRUPO DE EXPERTOS</a:t>
            </a:r>
            <a:br>
              <a:rPr b="1" lang="en-US">
                <a:solidFill>
                  <a:srgbClr val="0B5394"/>
                </a:solidFill>
              </a:rPr>
            </a:br>
            <a:endParaRPr b="1">
              <a:solidFill>
                <a:srgbClr val="0B5394"/>
              </a:solidFill>
            </a:endParaRPr>
          </a:p>
        </p:txBody>
      </p:sp>
      <p:pic>
        <p:nvPicPr>
          <p:cNvPr descr="A group of people posing for a photo&#10;&#10;Description automatically generated" id="970" name="Google Shape;970;p59"/>
          <p:cNvPicPr preferRelativeResize="0"/>
          <p:nvPr/>
        </p:nvPicPr>
        <p:blipFill rotWithShape="1">
          <a:blip r:embed="rId3">
            <a:alphaModFix/>
          </a:blip>
          <a:srcRect b="0" l="0" r="0" t="0"/>
          <a:stretch/>
        </p:blipFill>
        <p:spPr>
          <a:xfrm>
            <a:off x="300842" y="2057400"/>
            <a:ext cx="4995553" cy="3746665"/>
          </a:xfrm>
          <a:prstGeom prst="rect">
            <a:avLst/>
          </a:prstGeom>
          <a:noFill/>
          <a:ln>
            <a:noFill/>
          </a:ln>
        </p:spPr>
      </p:pic>
      <p:pic>
        <p:nvPicPr>
          <p:cNvPr descr="C2-HD-BTM.png" id="971" name="Google Shape;971;p59"/>
          <p:cNvPicPr preferRelativeResize="0"/>
          <p:nvPr/>
        </p:nvPicPr>
        <p:blipFill rotWithShape="1">
          <a:blip r:embed="rId4">
            <a:alphaModFix/>
          </a:blip>
          <a:srcRect b="0" l="0" r="0" t="0"/>
          <a:stretch/>
        </p:blipFill>
        <p:spPr>
          <a:xfrm>
            <a:off x="0" y="6094400"/>
            <a:ext cx="12192000" cy="7636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75" name="Shape 975"/>
        <p:cNvGrpSpPr/>
        <p:nvPr/>
      </p:nvGrpSpPr>
      <p:grpSpPr>
        <a:xfrm>
          <a:off x="0" y="0"/>
          <a:ext cx="0" cy="0"/>
          <a:chOff x="0" y="0"/>
          <a:chExt cx="0" cy="0"/>
        </a:xfrm>
      </p:grpSpPr>
      <p:sp>
        <p:nvSpPr>
          <p:cNvPr id="976" name="Google Shape;976;g8bbfa7c4b1_1_3387"/>
          <p:cNvSpPr txBox="1"/>
          <p:nvPr>
            <p:ph type="title"/>
          </p:nvPr>
        </p:nvSpPr>
        <p:spPr>
          <a:xfrm>
            <a:off x="415650" y="160442"/>
            <a:ext cx="11360700" cy="7635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0B5394"/>
              </a:buClr>
              <a:buSzPts val="3200"/>
              <a:buFont typeface="Century Gothic"/>
              <a:buNone/>
            </a:pPr>
            <a:r>
              <a:rPr b="1" lang="en-US">
                <a:solidFill>
                  <a:srgbClr val="0B5394"/>
                </a:solidFill>
              </a:rPr>
              <a:t>THE EXPERT DEFINITION</a:t>
            </a:r>
            <a:endParaRPr b="1">
              <a:solidFill>
                <a:srgbClr val="0B5394"/>
              </a:solidFill>
            </a:endParaRPr>
          </a:p>
          <a:p>
            <a:pPr indent="0" lvl="0" marL="0" rtl="0" algn="r">
              <a:spcBef>
                <a:spcPts val="0"/>
              </a:spcBef>
              <a:spcAft>
                <a:spcPts val="0"/>
              </a:spcAft>
              <a:buClr>
                <a:srgbClr val="0B5394"/>
              </a:buClr>
              <a:buSzPts val="3200"/>
              <a:buFont typeface="Century Gothic"/>
              <a:buNone/>
            </a:pPr>
            <a:r>
              <a:rPr b="1" lang="en-US">
                <a:solidFill>
                  <a:schemeClr val="accent6"/>
                </a:solidFill>
              </a:rPr>
              <a:t>DEFINICION DEL EXPERTO</a:t>
            </a:r>
            <a:endParaRPr b="1">
              <a:solidFill>
                <a:schemeClr val="accent6"/>
              </a:solidFill>
            </a:endParaRPr>
          </a:p>
          <a:p>
            <a:pPr indent="0" lvl="0" marL="0" rtl="0" algn="r">
              <a:lnSpc>
                <a:spcPct val="90000"/>
              </a:lnSpc>
              <a:spcBef>
                <a:spcPts val="0"/>
              </a:spcBef>
              <a:spcAft>
                <a:spcPts val="0"/>
              </a:spcAft>
              <a:buClr>
                <a:srgbClr val="0B5394"/>
              </a:buClr>
              <a:buSzPts val="3200"/>
              <a:buFont typeface="Century Gothic"/>
              <a:buNone/>
            </a:pPr>
            <a:r>
              <a:t/>
            </a:r>
            <a:endParaRPr b="1">
              <a:solidFill>
                <a:srgbClr val="0B5394"/>
              </a:solidFill>
            </a:endParaRPr>
          </a:p>
        </p:txBody>
      </p:sp>
      <p:sp>
        <p:nvSpPr>
          <p:cNvPr id="977" name="Google Shape;977;g8bbfa7c4b1_1_3387"/>
          <p:cNvSpPr txBox="1"/>
          <p:nvPr>
            <p:ph idx="1" type="body"/>
          </p:nvPr>
        </p:nvSpPr>
        <p:spPr>
          <a:xfrm>
            <a:off x="327800" y="1536625"/>
            <a:ext cx="4881300" cy="4555200"/>
          </a:xfrm>
          <a:prstGeom prst="rect">
            <a:avLst/>
          </a:prstGeom>
          <a:noFill/>
          <a:ln>
            <a:noFill/>
          </a:ln>
        </p:spPr>
        <p:txBody>
          <a:bodyPr anchorCtr="0" anchor="t" bIns="121900" lIns="121900" spcFirstLastPara="1" rIns="121900" wrap="square" tIns="121900">
            <a:noAutofit/>
          </a:bodyPr>
          <a:lstStyle/>
          <a:p>
            <a:pPr indent="0" lvl="0" marL="0" rtl="0" algn="l">
              <a:lnSpc>
                <a:spcPct val="107000"/>
              </a:lnSpc>
              <a:spcBef>
                <a:spcPts val="0"/>
              </a:spcBef>
              <a:spcAft>
                <a:spcPts val="0"/>
              </a:spcAft>
              <a:buClr>
                <a:schemeClr val="dk1"/>
              </a:buClr>
              <a:buSzPts val="1800"/>
              <a:buNone/>
            </a:pPr>
            <a:r>
              <a:rPr b="1" lang="en-US" sz="1800">
                <a:latin typeface="Century Gothic"/>
                <a:ea typeface="Century Gothic"/>
                <a:cs typeface="Century Gothic"/>
                <a:sym typeface="Century Gothic"/>
              </a:rPr>
              <a:t>Coming together the Expert decided the definition should be:</a:t>
            </a:r>
            <a:br>
              <a:rPr b="1" lang="en-US" sz="1800">
                <a:latin typeface="Century Gothic"/>
                <a:ea typeface="Century Gothic"/>
                <a:cs typeface="Century Gothic"/>
                <a:sym typeface="Century Gothic"/>
              </a:rPr>
            </a:br>
            <a:endParaRPr b="1" sz="1800">
              <a:solidFill>
                <a:srgbClr val="0070C0"/>
              </a:solidFill>
              <a:latin typeface="Century Gothic"/>
              <a:ea typeface="Century Gothic"/>
              <a:cs typeface="Century Gothic"/>
              <a:sym typeface="Century Gothic"/>
            </a:endParaRPr>
          </a:p>
          <a:p>
            <a:pPr indent="-342900" lvl="0" marL="342900" rtl="0" algn="l">
              <a:lnSpc>
                <a:spcPct val="107000"/>
              </a:lnSpc>
              <a:spcBef>
                <a:spcPts val="0"/>
              </a:spcBef>
              <a:spcAft>
                <a:spcPts val="0"/>
              </a:spcAft>
              <a:buClr>
                <a:srgbClr val="0070C0"/>
              </a:buClr>
              <a:buSzPts val="1800"/>
              <a:buChar char="●"/>
            </a:pPr>
            <a:r>
              <a:rPr b="1" lang="en-US" sz="1800">
                <a:solidFill>
                  <a:srgbClr val="0070C0"/>
                </a:solidFill>
                <a:latin typeface="Century Gothic"/>
                <a:ea typeface="Century Gothic"/>
                <a:cs typeface="Century Gothic"/>
                <a:sym typeface="Century Gothic"/>
              </a:rPr>
              <a:t>Be Inclusive</a:t>
            </a:r>
            <a:endParaRPr sz="1800">
              <a:solidFill>
                <a:srgbClr val="0070C0"/>
              </a:solidFill>
              <a:latin typeface="Century Gothic"/>
              <a:ea typeface="Century Gothic"/>
              <a:cs typeface="Century Gothic"/>
              <a:sym typeface="Century Gothic"/>
            </a:endParaRPr>
          </a:p>
          <a:p>
            <a:pPr indent="-342900" lvl="0" marL="342900" rtl="0" algn="l">
              <a:lnSpc>
                <a:spcPct val="107000"/>
              </a:lnSpc>
              <a:spcBef>
                <a:spcPts val="0"/>
              </a:spcBef>
              <a:spcAft>
                <a:spcPts val="0"/>
              </a:spcAft>
              <a:buClr>
                <a:srgbClr val="E94579"/>
              </a:buClr>
              <a:buSzPts val="1800"/>
              <a:buChar char="●"/>
            </a:pPr>
            <a:r>
              <a:rPr b="1" lang="en-US" sz="1800">
                <a:solidFill>
                  <a:srgbClr val="E94579"/>
                </a:solidFill>
                <a:latin typeface="Century Gothic"/>
                <a:ea typeface="Century Gothic"/>
                <a:cs typeface="Century Gothic"/>
                <a:sym typeface="Century Gothic"/>
              </a:rPr>
              <a:t>Be politically sensitive</a:t>
            </a:r>
            <a:endParaRPr sz="1800"/>
          </a:p>
          <a:p>
            <a:pPr indent="-342900" lvl="0" marL="342900" rtl="0" algn="l">
              <a:lnSpc>
                <a:spcPct val="107000"/>
              </a:lnSpc>
              <a:spcBef>
                <a:spcPts val="0"/>
              </a:spcBef>
              <a:spcAft>
                <a:spcPts val="0"/>
              </a:spcAft>
              <a:buClr>
                <a:schemeClr val="dk1"/>
              </a:buClr>
              <a:buSzPts val="1800"/>
              <a:buChar char="●"/>
            </a:pPr>
            <a:r>
              <a:rPr lang="en-US" sz="1800">
                <a:latin typeface="Century Gothic"/>
                <a:ea typeface="Century Gothic"/>
                <a:cs typeface="Century Gothic"/>
                <a:sym typeface="Century Gothic"/>
              </a:rPr>
              <a:t>Ensure Homelessness is seen a </a:t>
            </a:r>
            <a:r>
              <a:rPr b="1" lang="en-US" sz="1800">
                <a:solidFill>
                  <a:srgbClr val="FF0000"/>
                </a:solidFill>
                <a:latin typeface="Century Gothic"/>
                <a:ea typeface="Century Gothic"/>
                <a:cs typeface="Century Gothic"/>
                <a:sym typeface="Century Gothic"/>
              </a:rPr>
              <a:t>societal failure not a personal one</a:t>
            </a:r>
            <a:endParaRPr sz="1800"/>
          </a:p>
          <a:p>
            <a:pPr indent="-342900" lvl="0" marL="342900" rtl="0" algn="l">
              <a:lnSpc>
                <a:spcPct val="107000"/>
              </a:lnSpc>
              <a:spcBef>
                <a:spcPts val="0"/>
              </a:spcBef>
              <a:spcAft>
                <a:spcPts val="0"/>
              </a:spcAft>
              <a:buClr>
                <a:schemeClr val="dk1"/>
              </a:buClr>
              <a:buSzPts val="1800"/>
              <a:buChar char="●"/>
            </a:pPr>
            <a:r>
              <a:rPr lang="en-US" sz="1800"/>
              <a:t>Needs to </a:t>
            </a:r>
            <a:r>
              <a:rPr lang="en-US" sz="1800">
                <a:solidFill>
                  <a:srgbClr val="5F196F"/>
                </a:solidFill>
              </a:rPr>
              <a:t>be </a:t>
            </a:r>
            <a:r>
              <a:rPr b="1" lang="en-US" sz="1800">
                <a:solidFill>
                  <a:srgbClr val="5F196F"/>
                </a:solidFill>
              </a:rPr>
              <a:t>framed within the 2030 Agenda </a:t>
            </a:r>
            <a:r>
              <a:rPr lang="en-US" sz="1800"/>
              <a:t>and in particular with the overarching principle of “no one left behind” and to reach the furthest left behind first </a:t>
            </a:r>
            <a:endParaRPr sz="1800"/>
          </a:p>
          <a:p>
            <a:pPr indent="-342900" lvl="0" marL="342900" rtl="0" algn="l">
              <a:lnSpc>
                <a:spcPct val="107000"/>
              </a:lnSpc>
              <a:spcBef>
                <a:spcPts val="0"/>
              </a:spcBef>
              <a:spcAft>
                <a:spcPts val="0"/>
              </a:spcAft>
              <a:buClr>
                <a:schemeClr val="dk1"/>
              </a:buClr>
              <a:buSzPts val="1800"/>
              <a:buChar char="●"/>
            </a:pPr>
            <a:r>
              <a:rPr lang="en-US" sz="1800"/>
              <a:t>Should </a:t>
            </a:r>
            <a:r>
              <a:rPr b="1" lang="en-US" sz="1800">
                <a:solidFill>
                  <a:srgbClr val="00B0F0"/>
                </a:solidFill>
              </a:rPr>
              <a:t>be measurable </a:t>
            </a:r>
            <a:endParaRPr sz="1800"/>
          </a:p>
          <a:p>
            <a:pPr indent="0" lvl="0" marL="0" rtl="0" algn="l">
              <a:lnSpc>
                <a:spcPct val="90000"/>
              </a:lnSpc>
              <a:spcBef>
                <a:spcPts val="0"/>
              </a:spcBef>
              <a:spcAft>
                <a:spcPts val="2133"/>
              </a:spcAft>
              <a:buClr>
                <a:schemeClr val="dk1"/>
              </a:buClr>
              <a:buSzPts val="1800"/>
              <a:buNone/>
            </a:pPr>
            <a:r>
              <a:t/>
            </a:r>
            <a:endParaRPr sz="1800"/>
          </a:p>
        </p:txBody>
      </p:sp>
      <p:pic>
        <p:nvPicPr>
          <p:cNvPr descr="C2-HD-BTM.png" id="978" name="Google Shape;978;g8bbfa7c4b1_1_3387"/>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pic>
        <p:nvPicPr>
          <p:cNvPr id="979" name="Google Shape;979;g8bbfa7c4b1_1_3387"/>
          <p:cNvPicPr preferRelativeResize="0"/>
          <p:nvPr/>
        </p:nvPicPr>
        <p:blipFill rotWithShape="1">
          <a:blip r:embed="rId4">
            <a:alphaModFix/>
          </a:blip>
          <a:srcRect b="0" l="0" r="0" t="0"/>
          <a:stretch/>
        </p:blipFill>
        <p:spPr>
          <a:xfrm>
            <a:off x="5050457" y="2573009"/>
            <a:ext cx="2323540" cy="2214732"/>
          </a:xfrm>
          <a:prstGeom prst="rect">
            <a:avLst/>
          </a:prstGeom>
          <a:noFill/>
          <a:ln>
            <a:noFill/>
          </a:ln>
        </p:spPr>
      </p:pic>
      <p:sp>
        <p:nvSpPr>
          <p:cNvPr id="980" name="Google Shape;980;g8bbfa7c4b1_1_3387"/>
          <p:cNvSpPr txBox="1"/>
          <p:nvPr>
            <p:ph idx="1" type="body"/>
          </p:nvPr>
        </p:nvSpPr>
        <p:spPr>
          <a:xfrm>
            <a:off x="7374000" y="1536625"/>
            <a:ext cx="4818000" cy="4555200"/>
          </a:xfrm>
          <a:prstGeom prst="rect">
            <a:avLst/>
          </a:prstGeom>
          <a:noFill/>
          <a:ln>
            <a:noFill/>
          </a:ln>
        </p:spPr>
        <p:txBody>
          <a:bodyPr anchorCtr="0" anchor="t" bIns="121900" lIns="121900" spcFirstLastPara="1" rIns="121900" wrap="square" tIns="121900">
            <a:noAutofit/>
          </a:bodyPr>
          <a:lstStyle/>
          <a:p>
            <a:pPr indent="0" lvl="0" marL="0" rtl="0" algn="l">
              <a:lnSpc>
                <a:spcPct val="107000"/>
              </a:lnSpc>
              <a:spcBef>
                <a:spcPts val="0"/>
              </a:spcBef>
              <a:spcAft>
                <a:spcPts val="0"/>
              </a:spcAft>
              <a:buClr>
                <a:schemeClr val="dk1"/>
              </a:buClr>
              <a:buSzPts val="1800"/>
              <a:buNone/>
            </a:pPr>
            <a:r>
              <a:rPr b="1" lang="en-US" sz="1800">
                <a:latin typeface="Century Gothic"/>
                <a:ea typeface="Century Gothic"/>
                <a:cs typeface="Century Gothic"/>
                <a:sym typeface="Century Gothic"/>
              </a:rPr>
              <a:t>Al reunirse el Experto decidió que la definición debía ser:</a:t>
            </a:r>
            <a:br>
              <a:rPr b="1" lang="en-US" sz="1800">
                <a:latin typeface="Century Gothic"/>
                <a:ea typeface="Century Gothic"/>
                <a:cs typeface="Century Gothic"/>
                <a:sym typeface="Century Gothic"/>
              </a:rPr>
            </a:br>
            <a:endParaRPr b="1" sz="1800">
              <a:solidFill>
                <a:srgbClr val="0070C0"/>
              </a:solidFill>
              <a:latin typeface="Century Gothic"/>
              <a:ea typeface="Century Gothic"/>
              <a:cs typeface="Century Gothic"/>
              <a:sym typeface="Century Gothic"/>
            </a:endParaRPr>
          </a:p>
          <a:p>
            <a:pPr indent="-342900" lvl="0" marL="342900" rtl="0" algn="l">
              <a:lnSpc>
                <a:spcPct val="107000"/>
              </a:lnSpc>
              <a:spcBef>
                <a:spcPts val="0"/>
              </a:spcBef>
              <a:spcAft>
                <a:spcPts val="0"/>
              </a:spcAft>
              <a:buClr>
                <a:srgbClr val="0070C0"/>
              </a:buClr>
              <a:buSzPts val="1800"/>
              <a:buChar char="●"/>
            </a:pPr>
            <a:r>
              <a:rPr b="1" lang="en-US" sz="1800">
                <a:solidFill>
                  <a:srgbClr val="0070C0"/>
                </a:solidFill>
                <a:latin typeface="Century Gothic"/>
                <a:ea typeface="Century Gothic"/>
                <a:cs typeface="Century Gothic"/>
                <a:sym typeface="Century Gothic"/>
              </a:rPr>
              <a:t>Que sea INCLUSIVA</a:t>
            </a:r>
            <a:endParaRPr sz="1800">
              <a:solidFill>
                <a:srgbClr val="0070C0"/>
              </a:solidFill>
              <a:latin typeface="Century Gothic"/>
              <a:ea typeface="Century Gothic"/>
              <a:cs typeface="Century Gothic"/>
              <a:sym typeface="Century Gothic"/>
            </a:endParaRPr>
          </a:p>
          <a:p>
            <a:pPr indent="-342900" lvl="0" marL="342900" rtl="0" algn="l">
              <a:lnSpc>
                <a:spcPct val="107000"/>
              </a:lnSpc>
              <a:spcBef>
                <a:spcPts val="0"/>
              </a:spcBef>
              <a:spcAft>
                <a:spcPts val="0"/>
              </a:spcAft>
              <a:buClr>
                <a:srgbClr val="E94579"/>
              </a:buClr>
              <a:buSzPts val="1800"/>
              <a:buChar char="●"/>
            </a:pPr>
            <a:r>
              <a:rPr b="1" lang="en-US" sz="1800">
                <a:solidFill>
                  <a:srgbClr val="E94579"/>
                </a:solidFill>
                <a:latin typeface="Century Gothic"/>
                <a:ea typeface="Century Gothic"/>
                <a:cs typeface="Century Gothic"/>
                <a:sym typeface="Century Gothic"/>
              </a:rPr>
              <a:t>Sensible a la politica</a:t>
            </a:r>
            <a:endParaRPr sz="1800"/>
          </a:p>
          <a:p>
            <a:pPr indent="-342900" lvl="0" marL="342900" rtl="0" algn="l">
              <a:lnSpc>
                <a:spcPct val="107000"/>
              </a:lnSpc>
              <a:spcBef>
                <a:spcPts val="0"/>
              </a:spcBef>
              <a:spcAft>
                <a:spcPts val="0"/>
              </a:spcAft>
              <a:buClr>
                <a:schemeClr val="dk1"/>
              </a:buClr>
              <a:buSzPts val="1800"/>
              <a:buChar char="●"/>
            </a:pPr>
            <a:r>
              <a:rPr lang="en-US" sz="1800">
                <a:latin typeface="Century Gothic"/>
                <a:ea typeface="Century Gothic"/>
                <a:cs typeface="Century Gothic"/>
                <a:sym typeface="Century Gothic"/>
              </a:rPr>
              <a:t>Asegurar que la falta de vivienda se vea un fracaso social, no personal</a:t>
            </a:r>
            <a:endParaRPr sz="1800"/>
          </a:p>
          <a:p>
            <a:pPr indent="-342900" lvl="0" marL="342900" rtl="0" algn="l">
              <a:lnSpc>
                <a:spcPct val="107000"/>
              </a:lnSpc>
              <a:spcBef>
                <a:spcPts val="0"/>
              </a:spcBef>
              <a:spcAft>
                <a:spcPts val="0"/>
              </a:spcAft>
              <a:buClr>
                <a:schemeClr val="dk1"/>
              </a:buClr>
              <a:buSzPts val="1800"/>
              <a:buChar char="●"/>
            </a:pPr>
            <a:r>
              <a:rPr lang="en-US" sz="1800"/>
              <a:t>Debe enmarcarse en la Agenda 2030 y, en particular, con el principio general de "nadie se quedó atrás" y llegar a la más le quedada </a:t>
            </a:r>
            <a:endParaRPr sz="1800"/>
          </a:p>
          <a:p>
            <a:pPr indent="-342900" lvl="0" marL="342900" rtl="0" algn="l">
              <a:lnSpc>
                <a:spcPct val="107000"/>
              </a:lnSpc>
              <a:spcBef>
                <a:spcPts val="0"/>
              </a:spcBef>
              <a:spcAft>
                <a:spcPts val="0"/>
              </a:spcAft>
              <a:buClr>
                <a:schemeClr val="dk1"/>
              </a:buClr>
              <a:buSzPts val="1800"/>
              <a:buChar char="●"/>
            </a:pPr>
            <a:r>
              <a:rPr lang="en-US" sz="1800"/>
              <a:t>Should </a:t>
            </a:r>
            <a:r>
              <a:rPr b="1" lang="en-US" sz="1800">
                <a:solidFill>
                  <a:srgbClr val="00B0F0"/>
                </a:solidFill>
              </a:rPr>
              <a:t>be measurable </a:t>
            </a:r>
            <a:endParaRPr sz="1800"/>
          </a:p>
          <a:p>
            <a:pPr indent="0" lvl="0" marL="0" rtl="0" algn="l">
              <a:lnSpc>
                <a:spcPct val="90000"/>
              </a:lnSpc>
              <a:spcBef>
                <a:spcPts val="0"/>
              </a:spcBef>
              <a:spcAft>
                <a:spcPts val="2133"/>
              </a:spcAft>
              <a:buClr>
                <a:schemeClr val="dk1"/>
              </a:buClr>
              <a:buSzPts val="1800"/>
              <a:buNone/>
            </a:pPr>
            <a:r>
              <a:t/>
            </a:r>
            <a:endParaRPr sz="1800"/>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84" name="Shape 984"/>
        <p:cNvGrpSpPr/>
        <p:nvPr/>
      </p:nvGrpSpPr>
      <p:grpSpPr>
        <a:xfrm>
          <a:off x="0" y="0"/>
          <a:ext cx="0" cy="0"/>
          <a:chOff x="0" y="0"/>
          <a:chExt cx="0" cy="0"/>
        </a:xfrm>
      </p:grpSpPr>
      <p:sp>
        <p:nvSpPr>
          <p:cNvPr id="985" name="Google Shape;985;g8bbfa7c4b1_1_3394"/>
          <p:cNvSpPr txBox="1"/>
          <p:nvPr>
            <p:ph type="title"/>
          </p:nvPr>
        </p:nvSpPr>
        <p:spPr>
          <a:xfrm>
            <a:off x="2521785" y="454591"/>
            <a:ext cx="9213600" cy="7635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0B5394"/>
              </a:buClr>
              <a:buSzPts val="3200"/>
              <a:buFont typeface="Century Gothic"/>
              <a:buNone/>
            </a:pPr>
            <a:r>
              <a:rPr b="1" lang="en-US">
                <a:solidFill>
                  <a:srgbClr val="0B5394"/>
                </a:solidFill>
              </a:rPr>
              <a:t>EXPERT GROUP PROPOSED DEFINITION</a:t>
            </a:r>
            <a:endParaRPr b="1">
              <a:solidFill>
                <a:srgbClr val="0B5394"/>
              </a:solidFill>
            </a:endParaRPr>
          </a:p>
        </p:txBody>
      </p:sp>
      <p:sp>
        <p:nvSpPr>
          <p:cNvPr id="986" name="Google Shape;986;g8bbfa7c4b1_1_3394"/>
          <p:cNvSpPr txBox="1"/>
          <p:nvPr>
            <p:ph idx="1" type="body"/>
          </p:nvPr>
        </p:nvSpPr>
        <p:spPr>
          <a:xfrm>
            <a:off x="374635" y="1711038"/>
            <a:ext cx="11360700" cy="2766000"/>
          </a:xfrm>
          <a:prstGeom prst="rect">
            <a:avLst/>
          </a:prstGeom>
          <a:noFill/>
          <a:ln>
            <a:noFill/>
          </a:ln>
        </p:spPr>
        <p:txBody>
          <a:bodyPr anchorCtr="0" anchor="t" bIns="121900" lIns="121900" spcFirstLastPara="1" rIns="121900" wrap="square" tIns="121900">
            <a:noAutofit/>
          </a:bodyPr>
          <a:lstStyle/>
          <a:p>
            <a:pPr indent="0" lvl="0" marL="0" rtl="0" algn="l">
              <a:lnSpc>
                <a:spcPct val="107000"/>
              </a:lnSpc>
              <a:spcBef>
                <a:spcPts val="0"/>
              </a:spcBef>
              <a:spcAft>
                <a:spcPts val="0"/>
              </a:spcAft>
              <a:buClr>
                <a:srgbClr val="F63790"/>
              </a:buClr>
              <a:buSzPts val="1800"/>
              <a:buNone/>
            </a:pPr>
            <a:r>
              <a:rPr b="1" i="1" lang="en-US">
                <a:solidFill>
                  <a:srgbClr val="F63790"/>
                </a:solidFill>
                <a:latin typeface="Century Gothic"/>
                <a:ea typeface="Century Gothic"/>
                <a:cs typeface="Century Gothic"/>
                <a:sym typeface="Century Gothic"/>
              </a:rPr>
              <a:t>“Homelessness is a condition where a person or household lacks habitable space with security of tenure, rights and ability to enjoy social relations, including safety. Homelessness is a manifestation of extreme poverty and a failure of multiple systems and human rights”</a:t>
            </a:r>
            <a:endParaRPr b="1" i="1">
              <a:solidFill>
                <a:srgbClr val="F63790"/>
              </a:solidFill>
              <a:latin typeface="Century Gothic"/>
              <a:ea typeface="Century Gothic"/>
              <a:cs typeface="Century Gothic"/>
              <a:sym typeface="Century Gothic"/>
            </a:endParaRPr>
          </a:p>
          <a:p>
            <a:pPr indent="0" lvl="0" marL="0" rtl="0" algn="l">
              <a:lnSpc>
                <a:spcPct val="107000"/>
              </a:lnSpc>
              <a:spcBef>
                <a:spcPts val="1067"/>
              </a:spcBef>
              <a:spcAft>
                <a:spcPts val="0"/>
              </a:spcAft>
              <a:buClr>
                <a:schemeClr val="dk1"/>
              </a:buClr>
              <a:buSzPts val="1800"/>
              <a:buNone/>
            </a:pPr>
            <a:r>
              <a:t/>
            </a:r>
            <a:endParaRPr b="1" i="1">
              <a:solidFill>
                <a:srgbClr val="38761D"/>
              </a:solidFill>
              <a:latin typeface="Century Gothic"/>
              <a:ea typeface="Century Gothic"/>
              <a:cs typeface="Century Gothic"/>
              <a:sym typeface="Century Gothic"/>
            </a:endParaRPr>
          </a:p>
          <a:p>
            <a:pPr indent="0" lvl="0" marL="0" rtl="0" algn="l">
              <a:lnSpc>
                <a:spcPct val="107000"/>
              </a:lnSpc>
              <a:spcBef>
                <a:spcPts val="1067"/>
              </a:spcBef>
              <a:spcAft>
                <a:spcPts val="0"/>
              </a:spcAft>
              <a:buClr>
                <a:schemeClr val="dk1"/>
              </a:buClr>
              <a:buSzPts val="1800"/>
              <a:buNone/>
            </a:pPr>
            <a:r>
              <a:t/>
            </a:r>
            <a:endParaRPr b="1">
              <a:solidFill>
                <a:schemeClr val="dk1"/>
              </a:solidFill>
              <a:latin typeface="Century Gothic"/>
              <a:ea typeface="Century Gothic"/>
              <a:cs typeface="Century Gothic"/>
              <a:sym typeface="Century Gothic"/>
            </a:endParaRPr>
          </a:p>
          <a:p>
            <a:pPr indent="0" lvl="0" marL="0" rtl="0" algn="l">
              <a:lnSpc>
                <a:spcPct val="107000"/>
              </a:lnSpc>
              <a:spcBef>
                <a:spcPts val="1067"/>
              </a:spcBef>
              <a:spcAft>
                <a:spcPts val="1067"/>
              </a:spcAft>
              <a:buClr>
                <a:schemeClr val="dk1"/>
              </a:buClr>
              <a:buSzPts val="1100"/>
              <a:buNone/>
            </a:pPr>
            <a:r>
              <a:t/>
            </a:r>
            <a:endParaRPr b="1" i="1">
              <a:solidFill>
                <a:srgbClr val="38761D"/>
              </a:solidFill>
            </a:endParaRPr>
          </a:p>
        </p:txBody>
      </p:sp>
      <p:sp>
        <p:nvSpPr>
          <p:cNvPr id="987" name="Google Shape;987;g8bbfa7c4b1_1_3394"/>
          <p:cNvSpPr txBox="1"/>
          <p:nvPr>
            <p:ph idx="4294967295" type="body"/>
          </p:nvPr>
        </p:nvSpPr>
        <p:spPr>
          <a:xfrm>
            <a:off x="3678238" y="3094038"/>
            <a:ext cx="8513700" cy="2331900"/>
          </a:xfrm>
          <a:prstGeom prst="rect">
            <a:avLst/>
          </a:prstGeom>
          <a:noFill/>
          <a:ln>
            <a:noFill/>
          </a:ln>
        </p:spPr>
        <p:txBody>
          <a:bodyPr anchorCtr="0" anchor="t" bIns="121900" lIns="121900" spcFirstLastPara="1" rIns="121900" wrap="square" tIns="121900">
            <a:noAutofit/>
          </a:bodyPr>
          <a:lstStyle/>
          <a:p>
            <a:pPr indent="0" lvl="0" marL="0" rtl="0" algn="l">
              <a:lnSpc>
                <a:spcPct val="107000"/>
              </a:lnSpc>
              <a:spcBef>
                <a:spcPts val="1000"/>
              </a:spcBef>
              <a:spcAft>
                <a:spcPts val="0"/>
              </a:spcAft>
              <a:buClr>
                <a:schemeClr val="dk1"/>
              </a:buClr>
              <a:buSzPts val="2200"/>
              <a:buNone/>
            </a:pPr>
            <a:r>
              <a:rPr lang="en-US">
                <a:solidFill>
                  <a:schemeClr val="dk1"/>
                </a:solidFill>
                <a:latin typeface="Century Gothic"/>
                <a:ea typeface="Century Gothic"/>
                <a:cs typeface="Century Gothic"/>
                <a:sym typeface="Century Gothic"/>
              </a:rPr>
              <a:t>In defining homelessness, it would include the following four categories of people:</a:t>
            </a:r>
            <a:endParaRPr>
              <a:solidFill>
                <a:schemeClr val="dk1"/>
              </a:solidFill>
              <a:latin typeface="Century Gothic"/>
              <a:ea typeface="Century Gothic"/>
              <a:cs typeface="Century Gothic"/>
              <a:sym typeface="Century Gothic"/>
            </a:endParaRPr>
          </a:p>
          <a:p>
            <a:pPr indent="-228600" lvl="0" marL="228600" rtl="0" algn="l">
              <a:lnSpc>
                <a:spcPct val="107000"/>
              </a:lnSpc>
              <a:spcBef>
                <a:spcPts val="1067"/>
              </a:spcBef>
              <a:spcAft>
                <a:spcPts val="0"/>
              </a:spcAft>
              <a:buClr>
                <a:schemeClr val="dk1"/>
              </a:buClr>
              <a:buSzPts val="2200"/>
              <a:buChar char="•"/>
            </a:pPr>
            <a:r>
              <a:rPr lang="en-US">
                <a:solidFill>
                  <a:srgbClr val="5F196F"/>
                </a:solidFill>
                <a:latin typeface="Century Gothic"/>
                <a:ea typeface="Century Gothic"/>
                <a:cs typeface="Century Gothic"/>
                <a:sym typeface="Century Gothic"/>
              </a:rPr>
              <a:t>People living on the streets or other open spaces</a:t>
            </a:r>
            <a:endParaRPr>
              <a:solidFill>
                <a:srgbClr val="5F196F"/>
              </a:solidFill>
              <a:latin typeface="Century Gothic"/>
              <a:ea typeface="Century Gothic"/>
              <a:cs typeface="Century Gothic"/>
              <a:sym typeface="Century Gothic"/>
            </a:endParaRPr>
          </a:p>
          <a:p>
            <a:pPr indent="-228600" lvl="0" marL="228600" rtl="0" algn="l">
              <a:lnSpc>
                <a:spcPct val="107000"/>
              </a:lnSpc>
              <a:spcBef>
                <a:spcPts val="1000"/>
              </a:spcBef>
              <a:spcAft>
                <a:spcPts val="0"/>
              </a:spcAft>
              <a:buClr>
                <a:schemeClr val="dk1"/>
              </a:buClr>
              <a:buSzPts val="2200"/>
              <a:buChar char="•"/>
            </a:pPr>
            <a:r>
              <a:rPr lang="en-US">
                <a:solidFill>
                  <a:srgbClr val="5F196F"/>
                </a:solidFill>
                <a:latin typeface="Century Gothic"/>
                <a:ea typeface="Century Gothic"/>
                <a:cs typeface="Century Gothic"/>
                <a:sym typeface="Century Gothic"/>
              </a:rPr>
              <a:t>People living in temporary or crisis accommodation</a:t>
            </a:r>
            <a:endParaRPr>
              <a:solidFill>
                <a:srgbClr val="5F196F"/>
              </a:solidFill>
              <a:latin typeface="Century Gothic"/>
              <a:ea typeface="Century Gothic"/>
              <a:cs typeface="Century Gothic"/>
              <a:sym typeface="Century Gothic"/>
            </a:endParaRPr>
          </a:p>
          <a:p>
            <a:pPr indent="-228600" lvl="0" marL="228600" rtl="0" algn="l">
              <a:lnSpc>
                <a:spcPct val="107000"/>
              </a:lnSpc>
              <a:spcBef>
                <a:spcPts val="1000"/>
              </a:spcBef>
              <a:spcAft>
                <a:spcPts val="0"/>
              </a:spcAft>
              <a:buClr>
                <a:schemeClr val="dk1"/>
              </a:buClr>
              <a:buSzPts val="2200"/>
              <a:buChar char="•"/>
            </a:pPr>
            <a:r>
              <a:rPr lang="en-US">
                <a:solidFill>
                  <a:srgbClr val="5F196F"/>
                </a:solidFill>
                <a:latin typeface="Century Gothic"/>
                <a:ea typeface="Century Gothic"/>
                <a:cs typeface="Century Gothic"/>
                <a:sym typeface="Century Gothic"/>
              </a:rPr>
              <a:t>People living in severely inadequate and insecure accommodation</a:t>
            </a:r>
            <a:endParaRPr>
              <a:solidFill>
                <a:srgbClr val="5F196F"/>
              </a:solidFill>
              <a:latin typeface="Century Gothic"/>
              <a:ea typeface="Century Gothic"/>
              <a:cs typeface="Century Gothic"/>
              <a:sym typeface="Century Gothic"/>
            </a:endParaRPr>
          </a:p>
          <a:p>
            <a:pPr indent="-228600" lvl="0" marL="228600" rtl="0" algn="l">
              <a:lnSpc>
                <a:spcPct val="107000"/>
              </a:lnSpc>
              <a:spcBef>
                <a:spcPts val="1000"/>
              </a:spcBef>
              <a:spcAft>
                <a:spcPts val="0"/>
              </a:spcAft>
              <a:buClr>
                <a:schemeClr val="dk1"/>
              </a:buClr>
              <a:buSzPts val="2200"/>
              <a:buChar char="•"/>
            </a:pPr>
            <a:r>
              <a:rPr lang="en-US">
                <a:solidFill>
                  <a:srgbClr val="5F196F"/>
                </a:solidFill>
                <a:latin typeface="Century Gothic"/>
                <a:ea typeface="Century Gothic"/>
                <a:cs typeface="Century Gothic"/>
                <a:sym typeface="Century Gothic"/>
              </a:rPr>
              <a:t>People lack access to affordable housing </a:t>
            </a:r>
            <a:endParaRPr>
              <a:solidFill>
                <a:srgbClr val="5F196F"/>
              </a:solidFill>
              <a:latin typeface="Century Gothic"/>
              <a:ea typeface="Century Gothic"/>
              <a:cs typeface="Century Gothic"/>
              <a:sym typeface="Century Gothic"/>
            </a:endParaRPr>
          </a:p>
          <a:p>
            <a:pPr indent="-88900" lvl="0" marL="228600" rtl="0" algn="l">
              <a:lnSpc>
                <a:spcPct val="107000"/>
              </a:lnSpc>
              <a:spcBef>
                <a:spcPts val="1067"/>
              </a:spcBef>
              <a:spcAft>
                <a:spcPts val="1067"/>
              </a:spcAft>
              <a:buClr>
                <a:schemeClr val="dk1"/>
              </a:buClr>
              <a:buSzPts val="2200"/>
              <a:buNone/>
            </a:pPr>
            <a:r>
              <a:t/>
            </a:r>
            <a:endParaRPr b="1" i="1">
              <a:solidFill>
                <a:srgbClr val="38761D"/>
              </a:solidFill>
            </a:endParaRPr>
          </a:p>
        </p:txBody>
      </p:sp>
      <p:pic>
        <p:nvPicPr>
          <p:cNvPr id="988" name="Google Shape;988;g8bbfa7c4b1_1_3394"/>
          <p:cNvPicPr preferRelativeResize="0"/>
          <p:nvPr/>
        </p:nvPicPr>
        <p:blipFill rotWithShape="1">
          <a:blip r:embed="rId3">
            <a:alphaModFix/>
          </a:blip>
          <a:srcRect b="0" l="8908" r="0" t="0"/>
          <a:stretch/>
        </p:blipFill>
        <p:spPr>
          <a:xfrm>
            <a:off x="374635" y="3316133"/>
            <a:ext cx="3359600" cy="2766000"/>
          </a:xfrm>
          <a:prstGeom prst="rect">
            <a:avLst/>
          </a:prstGeom>
          <a:noFill/>
          <a:ln>
            <a:noFill/>
          </a:ln>
        </p:spPr>
      </p:pic>
      <p:pic>
        <p:nvPicPr>
          <p:cNvPr descr="C2-HD-BTM.png" id="989" name="Google Shape;989;g8bbfa7c4b1_1_3394"/>
          <p:cNvPicPr preferRelativeResize="0"/>
          <p:nvPr/>
        </p:nvPicPr>
        <p:blipFill rotWithShape="1">
          <a:blip r:embed="rId4">
            <a:alphaModFix/>
          </a:blip>
          <a:srcRect b="0" l="0" r="0" t="0"/>
          <a:stretch/>
        </p:blipFill>
        <p:spPr>
          <a:xfrm>
            <a:off x="0" y="6094400"/>
            <a:ext cx="12192000" cy="7636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3" name="Shape 993"/>
        <p:cNvGrpSpPr/>
        <p:nvPr/>
      </p:nvGrpSpPr>
      <p:grpSpPr>
        <a:xfrm>
          <a:off x="0" y="0"/>
          <a:ext cx="0" cy="0"/>
          <a:chOff x="0" y="0"/>
          <a:chExt cx="0" cy="0"/>
        </a:xfrm>
      </p:grpSpPr>
      <p:sp>
        <p:nvSpPr>
          <p:cNvPr id="994" name="Google Shape;994;p62"/>
          <p:cNvSpPr txBox="1"/>
          <p:nvPr>
            <p:ph type="title"/>
          </p:nvPr>
        </p:nvSpPr>
        <p:spPr>
          <a:xfrm>
            <a:off x="2521785" y="454591"/>
            <a:ext cx="9213650" cy="7636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0B5394"/>
              </a:buClr>
              <a:buSzPts val="3200"/>
              <a:buFont typeface="Century Gothic"/>
              <a:buNone/>
            </a:pPr>
            <a:r>
              <a:rPr b="1" lang="en-US">
                <a:solidFill>
                  <a:schemeClr val="accent6"/>
                </a:solidFill>
              </a:rPr>
              <a:t>DEFINICIÓN PROPUESTA DEL GRUPO DE EXPERTOS</a:t>
            </a:r>
            <a:endParaRPr b="1">
              <a:solidFill>
                <a:schemeClr val="accent6"/>
              </a:solidFill>
            </a:endParaRPr>
          </a:p>
        </p:txBody>
      </p:sp>
      <p:sp>
        <p:nvSpPr>
          <p:cNvPr id="995" name="Google Shape;995;p62"/>
          <p:cNvSpPr txBox="1"/>
          <p:nvPr>
            <p:ph idx="1" type="body"/>
          </p:nvPr>
        </p:nvSpPr>
        <p:spPr>
          <a:xfrm>
            <a:off x="374635" y="1711038"/>
            <a:ext cx="11360800" cy="2766000"/>
          </a:xfrm>
          <a:prstGeom prst="rect">
            <a:avLst/>
          </a:prstGeom>
          <a:noFill/>
          <a:ln>
            <a:noFill/>
          </a:ln>
        </p:spPr>
        <p:txBody>
          <a:bodyPr anchorCtr="0" anchor="t" bIns="121900" lIns="121900" spcFirstLastPara="1" rIns="121900" wrap="square" tIns="121900">
            <a:noAutofit/>
          </a:bodyPr>
          <a:lstStyle/>
          <a:p>
            <a:pPr indent="0" lvl="0" marL="0" rtl="0" algn="l">
              <a:lnSpc>
                <a:spcPct val="107000"/>
              </a:lnSpc>
              <a:spcBef>
                <a:spcPts val="0"/>
              </a:spcBef>
              <a:spcAft>
                <a:spcPts val="0"/>
              </a:spcAft>
              <a:buClr>
                <a:srgbClr val="F63790"/>
              </a:buClr>
              <a:buSzPts val="1800"/>
              <a:buNone/>
            </a:pPr>
            <a:r>
              <a:rPr b="1" i="1" lang="en-US">
                <a:solidFill>
                  <a:srgbClr val="F63790"/>
                </a:solidFill>
                <a:latin typeface="Century Gothic"/>
                <a:ea typeface="Century Gothic"/>
                <a:cs typeface="Century Gothic"/>
                <a:sym typeface="Century Gothic"/>
              </a:rPr>
              <a:t>"La falta de vivienda es una condición en la que una persona o hogar carece de espacio habitable con seguridad de tenencia, derechos y capacidad para disfrutar de relaciones sociales, incluida la seguridad. La falta de vivienda es una manifestación de extrema pobreza y un fracaso de múltiples sistemas y derechos humanos"</a:t>
            </a:r>
            <a:endParaRPr b="1" i="1">
              <a:solidFill>
                <a:srgbClr val="38761D"/>
              </a:solidFill>
              <a:latin typeface="Century Gothic"/>
              <a:ea typeface="Century Gothic"/>
              <a:cs typeface="Century Gothic"/>
              <a:sym typeface="Century Gothic"/>
            </a:endParaRPr>
          </a:p>
          <a:p>
            <a:pPr indent="0" lvl="0" marL="0" rtl="0" algn="l">
              <a:lnSpc>
                <a:spcPct val="107000"/>
              </a:lnSpc>
              <a:spcBef>
                <a:spcPts val="1067"/>
              </a:spcBef>
              <a:spcAft>
                <a:spcPts val="0"/>
              </a:spcAft>
              <a:buClr>
                <a:schemeClr val="dk1"/>
              </a:buClr>
              <a:buSzPts val="1800"/>
              <a:buNone/>
            </a:pPr>
            <a:r>
              <a:t/>
            </a:r>
            <a:endParaRPr b="1">
              <a:solidFill>
                <a:schemeClr val="dk1"/>
              </a:solidFill>
              <a:latin typeface="Century Gothic"/>
              <a:ea typeface="Century Gothic"/>
              <a:cs typeface="Century Gothic"/>
              <a:sym typeface="Century Gothic"/>
            </a:endParaRPr>
          </a:p>
          <a:p>
            <a:pPr indent="0" lvl="0" marL="0" rtl="0" algn="l">
              <a:lnSpc>
                <a:spcPct val="107000"/>
              </a:lnSpc>
              <a:spcBef>
                <a:spcPts val="1067"/>
              </a:spcBef>
              <a:spcAft>
                <a:spcPts val="1067"/>
              </a:spcAft>
              <a:buClr>
                <a:schemeClr val="dk1"/>
              </a:buClr>
              <a:buSzPts val="1100"/>
              <a:buNone/>
            </a:pPr>
            <a:r>
              <a:t/>
            </a:r>
            <a:endParaRPr b="1" i="1">
              <a:solidFill>
                <a:srgbClr val="38761D"/>
              </a:solidFill>
            </a:endParaRPr>
          </a:p>
        </p:txBody>
      </p:sp>
      <p:sp>
        <p:nvSpPr>
          <p:cNvPr id="996" name="Google Shape;996;p62"/>
          <p:cNvSpPr txBox="1"/>
          <p:nvPr>
            <p:ph idx="4294967295" type="body"/>
          </p:nvPr>
        </p:nvSpPr>
        <p:spPr>
          <a:xfrm>
            <a:off x="3678238" y="3094038"/>
            <a:ext cx="8513762" cy="2332037"/>
          </a:xfrm>
          <a:prstGeom prst="rect">
            <a:avLst/>
          </a:prstGeom>
          <a:noFill/>
          <a:ln>
            <a:noFill/>
          </a:ln>
        </p:spPr>
        <p:txBody>
          <a:bodyPr anchorCtr="0" anchor="t" bIns="121900" lIns="121900" spcFirstLastPara="1" rIns="121900" wrap="square" tIns="121900">
            <a:noAutofit/>
          </a:bodyPr>
          <a:lstStyle/>
          <a:p>
            <a:pPr indent="0" lvl="0" marL="0" rtl="0" algn="l">
              <a:lnSpc>
                <a:spcPct val="107000"/>
              </a:lnSpc>
              <a:spcBef>
                <a:spcPts val="1000"/>
              </a:spcBef>
              <a:spcAft>
                <a:spcPts val="0"/>
              </a:spcAft>
              <a:buClr>
                <a:schemeClr val="dk1"/>
              </a:buClr>
              <a:buSzPts val="2200"/>
              <a:buNone/>
            </a:pPr>
            <a:r>
              <a:rPr lang="en-US">
                <a:solidFill>
                  <a:schemeClr val="dk1"/>
                </a:solidFill>
                <a:latin typeface="Century Gothic"/>
                <a:ea typeface="Century Gothic"/>
                <a:cs typeface="Century Gothic"/>
                <a:sym typeface="Century Gothic"/>
              </a:rPr>
              <a:t>Al definir la falta de vivienda, incluiría las siguientes cuatro categorías de personas:</a:t>
            </a:r>
            <a:endParaRPr/>
          </a:p>
          <a:p>
            <a:pPr indent="-228600" lvl="0" marL="228600" rtl="0" algn="l">
              <a:lnSpc>
                <a:spcPct val="107000"/>
              </a:lnSpc>
              <a:spcBef>
                <a:spcPts val="1000"/>
              </a:spcBef>
              <a:spcAft>
                <a:spcPts val="0"/>
              </a:spcAft>
              <a:buClr>
                <a:srgbClr val="5F196F"/>
              </a:buClr>
              <a:buSzPts val="2200"/>
              <a:buChar char="•"/>
            </a:pPr>
            <a:r>
              <a:rPr lang="en-US">
                <a:solidFill>
                  <a:srgbClr val="5F196F"/>
                </a:solidFill>
                <a:latin typeface="Century Gothic"/>
                <a:ea typeface="Century Gothic"/>
                <a:cs typeface="Century Gothic"/>
                <a:sym typeface="Century Gothic"/>
              </a:rPr>
              <a:t>Personas que viven en las calles u otros espacios abiertos</a:t>
            </a:r>
            <a:endParaRPr/>
          </a:p>
          <a:p>
            <a:pPr indent="-228600" lvl="0" marL="228600" rtl="0" algn="l">
              <a:lnSpc>
                <a:spcPct val="107000"/>
              </a:lnSpc>
              <a:spcBef>
                <a:spcPts val="1000"/>
              </a:spcBef>
              <a:spcAft>
                <a:spcPts val="0"/>
              </a:spcAft>
              <a:buClr>
                <a:srgbClr val="5F196F"/>
              </a:buClr>
              <a:buSzPts val="2200"/>
              <a:buChar char="•"/>
            </a:pPr>
            <a:r>
              <a:rPr lang="en-US">
                <a:solidFill>
                  <a:srgbClr val="5F196F"/>
                </a:solidFill>
                <a:latin typeface="Century Gothic"/>
                <a:ea typeface="Century Gothic"/>
                <a:cs typeface="Century Gothic"/>
                <a:sym typeface="Century Gothic"/>
              </a:rPr>
              <a:t>Personas que viven en alojamientos temporales o en crisis</a:t>
            </a:r>
            <a:endParaRPr/>
          </a:p>
          <a:p>
            <a:pPr indent="-228600" lvl="0" marL="228600" rtl="0" algn="l">
              <a:lnSpc>
                <a:spcPct val="107000"/>
              </a:lnSpc>
              <a:spcBef>
                <a:spcPts val="1000"/>
              </a:spcBef>
              <a:spcAft>
                <a:spcPts val="0"/>
              </a:spcAft>
              <a:buClr>
                <a:srgbClr val="5F196F"/>
              </a:buClr>
              <a:buSzPts val="2200"/>
              <a:buChar char="•"/>
            </a:pPr>
            <a:r>
              <a:rPr lang="en-US">
                <a:solidFill>
                  <a:srgbClr val="5F196F"/>
                </a:solidFill>
                <a:latin typeface="Century Gothic"/>
                <a:ea typeface="Century Gothic"/>
                <a:cs typeface="Century Gothic"/>
                <a:sym typeface="Century Gothic"/>
              </a:rPr>
              <a:t>Personas que viven en alojamientos gravemente inadecuados e inseguros</a:t>
            </a:r>
            <a:endParaRPr/>
          </a:p>
          <a:p>
            <a:pPr indent="-228600" lvl="0" marL="228600" rtl="0" algn="l">
              <a:lnSpc>
                <a:spcPct val="107000"/>
              </a:lnSpc>
              <a:spcBef>
                <a:spcPts val="1000"/>
              </a:spcBef>
              <a:spcAft>
                <a:spcPts val="0"/>
              </a:spcAft>
              <a:buClr>
                <a:srgbClr val="5F196F"/>
              </a:buClr>
              <a:buSzPts val="2200"/>
              <a:buChar char="•"/>
            </a:pPr>
            <a:r>
              <a:rPr lang="en-US">
                <a:solidFill>
                  <a:srgbClr val="5F196F"/>
                </a:solidFill>
                <a:latin typeface="Century Gothic"/>
                <a:ea typeface="Century Gothic"/>
                <a:cs typeface="Century Gothic"/>
                <a:sym typeface="Century Gothic"/>
              </a:rPr>
              <a:t>Las personas carecen de acceso a viviendas asequibles</a:t>
            </a:r>
            <a:endParaRPr b="1" i="1">
              <a:solidFill>
                <a:srgbClr val="38761D"/>
              </a:solidFill>
            </a:endParaRPr>
          </a:p>
        </p:txBody>
      </p:sp>
      <p:pic>
        <p:nvPicPr>
          <p:cNvPr id="997" name="Google Shape;997;p62"/>
          <p:cNvPicPr preferRelativeResize="0"/>
          <p:nvPr/>
        </p:nvPicPr>
        <p:blipFill rotWithShape="1">
          <a:blip r:embed="rId3">
            <a:alphaModFix/>
          </a:blip>
          <a:srcRect b="0" l="8908" r="0" t="0"/>
          <a:stretch/>
        </p:blipFill>
        <p:spPr>
          <a:xfrm>
            <a:off x="374635" y="3316133"/>
            <a:ext cx="3359600" cy="2766000"/>
          </a:xfrm>
          <a:prstGeom prst="rect">
            <a:avLst/>
          </a:prstGeom>
          <a:noFill/>
          <a:ln>
            <a:noFill/>
          </a:ln>
        </p:spPr>
      </p:pic>
      <p:pic>
        <p:nvPicPr>
          <p:cNvPr descr="C2-HD-BTM.png" id="998" name="Google Shape;998;p62"/>
          <p:cNvPicPr preferRelativeResize="0"/>
          <p:nvPr/>
        </p:nvPicPr>
        <p:blipFill rotWithShape="1">
          <a:blip r:embed="rId4">
            <a:alphaModFix/>
          </a:blip>
          <a:srcRect b="0" l="0" r="0" t="0"/>
          <a:stretch/>
        </p:blipFill>
        <p:spPr>
          <a:xfrm>
            <a:off x="0" y="6476200"/>
            <a:ext cx="12192000" cy="3818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2" name="Shape 1002"/>
        <p:cNvGrpSpPr/>
        <p:nvPr/>
      </p:nvGrpSpPr>
      <p:grpSpPr>
        <a:xfrm>
          <a:off x="0" y="0"/>
          <a:ext cx="0" cy="0"/>
          <a:chOff x="0" y="0"/>
          <a:chExt cx="0" cy="0"/>
        </a:xfrm>
      </p:grpSpPr>
      <p:sp>
        <p:nvSpPr>
          <p:cNvPr id="1003" name="Google Shape;1003;p68"/>
          <p:cNvSpPr txBox="1"/>
          <p:nvPr>
            <p:ph type="title"/>
          </p:nvPr>
        </p:nvSpPr>
        <p:spPr>
          <a:xfrm>
            <a:off x="685800" y="627065"/>
            <a:ext cx="10820399" cy="2801935"/>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E94579"/>
              </a:buClr>
              <a:buSzPts val="5000"/>
              <a:buFont typeface="Century Gothic"/>
              <a:buNone/>
            </a:pPr>
            <a:r>
              <a:rPr b="1" lang="en-US" sz="5000">
                <a:solidFill>
                  <a:srgbClr val="E94579"/>
                </a:solidFill>
              </a:rPr>
              <a:t>QUESTIONS? </a:t>
            </a:r>
            <a:r>
              <a:rPr b="1" lang="en-US" sz="5000">
                <a:solidFill>
                  <a:schemeClr val="accent3"/>
                </a:solidFill>
              </a:rPr>
              <a:t>¿PREGUNTAS?</a:t>
            </a:r>
            <a:br>
              <a:rPr b="1" lang="en-US" sz="5000">
                <a:solidFill>
                  <a:srgbClr val="E94579"/>
                </a:solidFill>
              </a:rPr>
            </a:br>
            <a:endParaRPr b="1" sz="5000">
              <a:solidFill>
                <a:srgbClr val="E94579"/>
              </a:solidFill>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7" name="Shape 1007"/>
        <p:cNvGrpSpPr/>
        <p:nvPr/>
      </p:nvGrpSpPr>
      <p:grpSpPr>
        <a:xfrm>
          <a:off x="0" y="0"/>
          <a:ext cx="0" cy="0"/>
          <a:chOff x="0" y="0"/>
          <a:chExt cx="0" cy="0"/>
        </a:xfrm>
      </p:grpSpPr>
      <p:sp>
        <p:nvSpPr>
          <p:cNvPr id="1008" name="Google Shape;1008;p69"/>
          <p:cNvSpPr txBox="1"/>
          <p:nvPr>
            <p:ph type="title"/>
          </p:nvPr>
        </p:nvSpPr>
        <p:spPr>
          <a:xfrm>
            <a:off x="685798" y="3494393"/>
            <a:ext cx="10820400" cy="28020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E94579"/>
              </a:buClr>
              <a:buSzPts val="4500"/>
              <a:buFont typeface="Century Gothic"/>
              <a:buNone/>
            </a:pPr>
            <a:br>
              <a:rPr b="1" lang="en-US" sz="4500" u="sng">
                <a:solidFill>
                  <a:srgbClr val="E94579"/>
                </a:solidFill>
              </a:rPr>
            </a:br>
            <a:br>
              <a:rPr b="1" lang="en-US" sz="4500" u="sng">
                <a:solidFill>
                  <a:srgbClr val="E94579"/>
                </a:solidFill>
              </a:rPr>
            </a:br>
            <a:br>
              <a:rPr b="1" lang="en-US" sz="4500" u="sng">
                <a:solidFill>
                  <a:srgbClr val="E94579"/>
                </a:solidFill>
              </a:rPr>
            </a:br>
            <a:br>
              <a:rPr b="1" lang="en-US" sz="4500" u="sng">
                <a:solidFill>
                  <a:srgbClr val="E94579"/>
                </a:solidFill>
              </a:rPr>
            </a:br>
            <a:br>
              <a:rPr b="1" lang="en-US" sz="4500" u="sng">
                <a:solidFill>
                  <a:srgbClr val="E94579"/>
                </a:solidFill>
              </a:rPr>
            </a:br>
            <a:r>
              <a:rPr b="1" lang="en-US" sz="5000" u="sng">
                <a:solidFill>
                  <a:srgbClr val="E94579"/>
                </a:solidFill>
              </a:rPr>
              <a:t>ADVOCACY + RESEARCH </a:t>
            </a:r>
            <a:r>
              <a:rPr b="1" lang="en-US" sz="5000" u="sng">
                <a:solidFill>
                  <a:schemeClr val="accent3"/>
                </a:solidFill>
              </a:rPr>
              <a:t>ABOGACIA + INVESTIGACION</a:t>
            </a:r>
            <a:endParaRPr>
              <a:solidFill>
                <a:schemeClr val="accent3"/>
              </a:solidFill>
            </a:endParaRPr>
          </a:p>
          <a:p>
            <a:pPr indent="0" lvl="0" marL="0" rtl="0" algn="l">
              <a:lnSpc>
                <a:spcPct val="90000"/>
              </a:lnSpc>
              <a:spcBef>
                <a:spcPts val="0"/>
              </a:spcBef>
              <a:spcAft>
                <a:spcPts val="0"/>
              </a:spcAft>
              <a:buClr>
                <a:srgbClr val="E94579"/>
              </a:buClr>
              <a:buSzPts val="4500"/>
              <a:buFont typeface="Century Gothic"/>
              <a:buNone/>
            </a:pPr>
            <a:r>
              <a:rPr b="1" lang="en-US" sz="4500" u="sng">
                <a:solidFill>
                  <a:srgbClr val="E94579"/>
                </a:solidFill>
              </a:rPr>
              <a:t> </a:t>
            </a:r>
            <a:br>
              <a:rPr b="1" lang="en-US" sz="4500" u="sng">
                <a:solidFill>
                  <a:srgbClr val="E94579"/>
                </a:solidFill>
              </a:rPr>
            </a:br>
            <a:endParaRPr b="1" sz="4500" u="sng">
              <a:solidFill>
                <a:srgbClr val="E94579"/>
              </a:solidFill>
            </a:endParaRPr>
          </a:p>
        </p:txBody>
      </p:sp>
      <p:pic>
        <p:nvPicPr>
          <p:cNvPr id="1009" name="Google Shape;1009;p69"/>
          <p:cNvPicPr preferRelativeResize="0"/>
          <p:nvPr/>
        </p:nvPicPr>
        <p:blipFill rotWithShape="1">
          <a:blip r:embed="rId3">
            <a:alphaModFix/>
          </a:blip>
          <a:srcRect b="0" l="0" r="0" t="0"/>
          <a:stretch/>
        </p:blipFill>
        <p:spPr>
          <a:xfrm>
            <a:off x="1606655" y="1047776"/>
            <a:ext cx="8978683" cy="2446634"/>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13" name="Shape 1013"/>
        <p:cNvGrpSpPr/>
        <p:nvPr/>
      </p:nvGrpSpPr>
      <p:grpSpPr>
        <a:xfrm>
          <a:off x="0" y="0"/>
          <a:ext cx="0" cy="0"/>
          <a:chOff x="0" y="0"/>
          <a:chExt cx="0" cy="0"/>
        </a:xfrm>
      </p:grpSpPr>
      <p:sp>
        <p:nvSpPr>
          <p:cNvPr id="1014" name="Google Shape;1014;p70"/>
          <p:cNvSpPr txBox="1"/>
          <p:nvPr>
            <p:ph idx="1" type="body"/>
          </p:nvPr>
        </p:nvSpPr>
        <p:spPr>
          <a:xfrm>
            <a:off x="415600" y="1890400"/>
            <a:ext cx="11360800" cy="1081400"/>
          </a:xfrm>
          <a:prstGeom prst="rect">
            <a:avLst/>
          </a:prstGeom>
          <a:noFill/>
          <a:ln>
            <a:noFill/>
          </a:ln>
        </p:spPr>
        <p:txBody>
          <a:bodyPr anchorCtr="0" anchor="t" bIns="91425" lIns="91425" spcFirstLastPara="1" rIns="91425" wrap="square" tIns="91425">
            <a:noAutofit/>
          </a:bodyPr>
          <a:lstStyle/>
          <a:p>
            <a:pPr indent="0" lvl="0" marL="152396" rtl="0" algn="l">
              <a:spcBef>
                <a:spcPts val="0"/>
              </a:spcBef>
              <a:spcAft>
                <a:spcPts val="0"/>
              </a:spcAft>
              <a:buNone/>
            </a:pPr>
            <a:r>
              <a:rPr b="1" lang="en-US">
                <a:solidFill>
                  <a:srgbClr val="000000"/>
                </a:solidFill>
              </a:rPr>
              <a:t>Advocacy- </a:t>
            </a:r>
            <a:r>
              <a:rPr lang="en-US">
                <a:solidFill>
                  <a:schemeClr val="accent1"/>
                </a:solidFill>
              </a:rPr>
              <a:t>The public support for an idea, plan, or way of doing something</a:t>
            </a:r>
            <a:endParaRPr>
              <a:solidFill>
                <a:schemeClr val="accent1"/>
              </a:solidFill>
            </a:endParaRPr>
          </a:p>
          <a:p>
            <a:pPr indent="0" lvl="0" marL="152396" rtl="0" algn="l">
              <a:spcBef>
                <a:spcPts val="0"/>
              </a:spcBef>
              <a:spcAft>
                <a:spcPts val="0"/>
              </a:spcAft>
              <a:buNone/>
            </a:pPr>
            <a:r>
              <a:rPr lang="en-US">
                <a:solidFill>
                  <a:srgbClr val="000000"/>
                </a:solidFill>
              </a:rPr>
              <a:t>								-</a:t>
            </a:r>
            <a:r>
              <a:rPr lang="en-US" sz="1800">
                <a:solidFill>
                  <a:srgbClr val="000000"/>
                </a:solidFill>
              </a:rPr>
              <a:t>Cambridge Dictionary Online</a:t>
            </a:r>
            <a:endParaRPr>
              <a:solidFill>
                <a:srgbClr val="000000"/>
              </a:solidFill>
            </a:endParaRPr>
          </a:p>
          <a:p>
            <a:pPr indent="0" lvl="0" marL="152396" rtl="0" algn="l">
              <a:spcBef>
                <a:spcPts val="0"/>
              </a:spcBef>
              <a:spcAft>
                <a:spcPts val="0"/>
              </a:spcAft>
              <a:buNone/>
            </a:pPr>
            <a:br>
              <a:rPr lang="en-US" sz="1800">
                <a:solidFill>
                  <a:srgbClr val="000000"/>
                </a:solidFill>
              </a:rPr>
            </a:br>
            <a:r>
              <a:rPr b="1" lang="en-US"/>
              <a:t>ABOGACIA- </a:t>
            </a:r>
            <a:r>
              <a:rPr lang="en-US">
                <a:solidFill>
                  <a:schemeClr val="accent3"/>
                </a:solidFill>
              </a:rPr>
              <a:t>El apoyo público a una idea, plan o forma de hacer algo</a:t>
            </a:r>
            <a:endParaRPr>
              <a:solidFill>
                <a:schemeClr val="accent3"/>
              </a:solidFill>
            </a:endParaRPr>
          </a:p>
          <a:p>
            <a:pPr indent="0" lvl="0" marL="152396" rtl="0" algn="l">
              <a:lnSpc>
                <a:spcPct val="90000"/>
              </a:lnSpc>
              <a:spcBef>
                <a:spcPts val="0"/>
              </a:spcBef>
              <a:spcAft>
                <a:spcPts val="0"/>
              </a:spcAft>
              <a:buClr>
                <a:schemeClr val="dk1"/>
              </a:buClr>
              <a:buSzPts val="1800"/>
              <a:buNone/>
            </a:pPr>
            <a:r>
              <a:rPr lang="en-US"/>
              <a:t>								-</a:t>
            </a:r>
            <a:r>
              <a:rPr lang="en-US" sz="1800"/>
              <a:t>Cambridge Dictionary Online</a:t>
            </a:r>
            <a:endParaRPr/>
          </a:p>
          <a:p>
            <a:pPr indent="0" lvl="0" marL="152396" rtl="0" algn="l">
              <a:lnSpc>
                <a:spcPct val="90000"/>
              </a:lnSpc>
              <a:spcBef>
                <a:spcPts val="0"/>
              </a:spcBef>
              <a:spcAft>
                <a:spcPts val="0"/>
              </a:spcAft>
              <a:buClr>
                <a:schemeClr val="dk1"/>
              </a:buClr>
              <a:buSzPts val="1800"/>
              <a:buNone/>
            </a:pPr>
            <a:br>
              <a:rPr lang="en-US" sz="1800"/>
            </a:br>
            <a:endParaRPr sz="1800"/>
          </a:p>
          <a:p>
            <a:pPr indent="0" lvl="0" marL="152396" rtl="0" algn="l">
              <a:lnSpc>
                <a:spcPct val="90000"/>
              </a:lnSpc>
              <a:spcBef>
                <a:spcPts val="0"/>
              </a:spcBef>
              <a:spcAft>
                <a:spcPts val="0"/>
              </a:spcAft>
              <a:buClr>
                <a:schemeClr val="dk1"/>
              </a:buClr>
              <a:buSzPts val="1800"/>
              <a:buNone/>
            </a:pPr>
            <a:r>
              <a:t/>
            </a:r>
            <a:endParaRPr b="1"/>
          </a:p>
        </p:txBody>
      </p:sp>
      <p:pic>
        <p:nvPicPr>
          <p:cNvPr descr="C2-HD-BTM.png" id="1015" name="Google Shape;1015;p70"/>
          <p:cNvPicPr preferRelativeResize="0"/>
          <p:nvPr/>
        </p:nvPicPr>
        <p:blipFill rotWithShape="1">
          <a:blip r:embed="rId3">
            <a:alphaModFix/>
          </a:blip>
          <a:srcRect b="0" l="0" r="0" t="0"/>
          <a:stretch/>
        </p:blipFill>
        <p:spPr>
          <a:xfrm>
            <a:off x="0" y="6094400"/>
            <a:ext cx="12192000" cy="763600"/>
          </a:xfrm>
          <a:prstGeom prst="rect">
            <a:avLst/>
          </a:prstGeom>
          <a:noFill/>
          <a:ln>
            <a:noFill/>
          </a:ln>
        </p:spPr>
      </p:pic>
      <p:sp>
        <p:nvSpPr>
          <p:cNvPr id="1016" name="Google Shape;1016;p70"/>
          <p:cNvSpPr txBox="1"/>
          <p:nvPr/>
        </p:nvSpPr>
        <p:spPr>
          <a:xfrm>
            <a:off x="415600" y="384600"/>
            <a:ext cx="11360800" cy="7636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0B5394"/>
              </a:buClr>
              <a:buSzPts val="3200"/>
              <a:buFont typeface="Century Gothic"/>
              <a:buNone/>
            </a:pPr>
            <a:r>
              <a:rPr b="1" lang="en-US" sz="4000">
                <a:solidFill>
                  <a:srgbClr val="0B5394"/>
                </a:solidFill>
                <a:latin typeface="Century Gothic"/>
                <a:ea typeface="Century Gothic"/>
                <a:cs typeface="Century Gothic"/>
                <a:sym typeface="Century Gothic"/>
              </a:rPr>
              <a:t>WHAT IS ADVOCACY</a:t>
            </a:r>
            <a:endParaRPr>
              <a:solidFill>
                <a:schemeClr val="dk1"/>
              </a:solidFill>
            </a:endParaRPr>
          </a:p>
          <a:p>
            <a:pPr indent="0" lvl="0" marL="0" marR="0" rtl="0" algn="r">
              <a:lnSpc>
                <a:spcPct val="90000"/>
              </a:lnSpc>
              <a:spcBef>
                <a:spcPts val="0"/>
              </a:spcBef>
              <a:spcAft>
                <a:spcPts val="0"/>
              </a:spcAft>
              <a:buClr>
                <a:srgbClr val="0B5394"/>
              </a:buClr>
              <a:buSzPts val="3200"/>
              <a:buFont typeface="Century Gothic"/>
              <a:buNone/>
            </a:pPr>
            <a:r>
              <a:rPr b="1" lang="en-US" sz="4000" cap="none">
                <a:solidFill>
                  <a:schemeClr val="accent6"/>
                </a:solidFill>
                <a:latin typeface="Century Gothic"/>
                <a:ea typeface="Century Gothic"/>
                <a:cs typeface="Century Gothic"/>
                <a:sym typeface="Century Gothic"/>
              </a:rPr>
              <a:t>QUÉ ES LA ABOGACIA?</a:t>
            </a:r>
            <a:endParaRPr>
              <a:solidFill>
                <a:schemeClr val="accent6"/>
              </a:solidFill>
            </a:endParaRPr>
          </a:p>
          <a:p>
            <a:pPr indent="0" lvl="0" marL="0" marR="0" rtl="0" algn="r">
              <a:lnSpc>
                <a:spcPct val="90000"/>
              </a:lnSpc>
              <a:spcBef>
                <a:spcPts val="0"/>
              </a:spcBef>
              <a:spcAft>
                <a:spcPts val="0"/>
              </a:spcAft>
              <a:buClr>
                <a:schemeClr val="dk1"/>
              </a:buClr>
              <a:buSzPts val="3200"/>
              <a:buFont typeface="Century Gothic"/>
              <a:buNone/>
            </a:pPr>
            <a:r>
              <a:t/>
            </a:r>
            <a:endParaRPr b="1" sz="4000" cap="none">
              <a:solidFill>
                <a:srgbClr val="0B5394"/>
              </a:solidFill>
              <a:latin typeface="Century Gothic"/>
              <a:ea typeface="Century Gothic"/>
              <a:cs typeface="Century Gothic"/>
              <a:sym typeface="Century Gothic"/>
            </a:endParaRPr>
          </a:p>
        </p:txBody>
      </p:sp>
      <p:pic>
        <p:nvPicPr>
          <p:cNvPr descr="Megaphone" id="1017" name="Google Shape;1017;p70"/>
          <p:cNvPicPr preferRelativeResize="0"/>
          <p:nvPr/>
        </p:nvPicPr>
        <p:blipFill rotWithShape="1">
          <a:blip r:embed="rId4">
            <a:alphaModFix/>
          </a:blip>
          <a:srcRect b="0" l="0" r="0" t="0"/>
          <a:stretch/>
        </p:blipFill>
        <p:spPr>
          <a:xfrm flipH="1" rot="-2012059">
            <a:off x="7702730" y="2971801"/>
            <a:ext cx="914400" cy="914400"/>
          </a:xfrm>
          <a:prstGeom prst="rect">
            <a:avLst/>
          </a:prstGeom>
          <a:noFill/>
          <a:ln>
            <a:noFill/>
          </a:ln>
        </p:spPr>
      </p:pic>
      <p:pic>
        <p:nvPicPr>
          <p:cNvPr descr="Group success" id="1018" name="Google Shape;1018;p70"/>
          <p:cNvPicPr preferRelativeResize="0"/>
          <p:nvPr/>
        </p:nvPicPr>
        <p:blipFill rotWithShape="1">
          <a:blip r:embed="rId5">
            <a:alphaModFix/>
          </a:blip>
          <a:srcRect b="0" l="0" r="0" t="0"/>
          <a:stretch/>
        </p:blipFill>
        <p:spPr>
          <a:xfrm>
            <a:off x="8009708" y="2971800"/>
            <a:ext cx="3303862" cy="3303862"/>
          </a:xfrm>
          <a:prstGeom prst="rect">
            <a:avLst/>
          </a:prstGeom>
          <a:noFill/>
          <a:ln>
            <a:noFill/>
          </a:ln>
        </p:spPr>
      </p:pic>
      <p:sp>
        <p:nvSpPr>
          <p:cNvPr id="1019" name="Google Shape;1019;p70"/>
          <p:cNvSpPr/>
          <p:nvPr/>
        </p:nvSpPr>
        <p:spPr>
          <a:xfrm>
            <a:off x="878430" y="3467368"/>
            <a:ext cx="6096000" cy="1631216"/>
          </a:xfrm>
          <a:prstGeom prst="rect">
            <a:avLst/>
          </a:prstGeom>
          <a:noFill/>
          <a:ln>
            <a:noFill/>
          </a:ln>
        </p:spPr>
        <p:txBody>
          <a:bodyPr anchorCtr="0" anchor="t" bIns="45700" lIns="91425" spcFirstLastPara="1" rIns="91425" wrap="square" tIns="45700">
            <a:spAutoFit/>
          </a:bodyPr>
          <a:lstStyle/>
          <a:p>
            <a:pPr indent="0" lvl="0" marL="152396" marR="0" rtl="0" algn="l">
              <a:spcBef>
                <a:spcPts val="0"/>
              </a:spcBef>
              <a:spcAft>
                <a:spcPts val="0"/>
              </a:spcAft>
              <a:buClr>
                <a:schemeClr val="dk1"/>
              </a:buClr>
              <a:buSzPts val="1400"/>
              <a:buFont typeface="Century Gothic"/>
              <a:buNone/>
            </a:pPr>
            <a:r>
              <a:t/>
            </a:r>
            <a:endParaRPr sz="1400">
              <a:solidFill>
                <a:schemeClr val="dk1"/>
              </a:solidFill>
              <a:latin typeface="Century Gothic"/>
              <a:ea typeface="Century Gothic"/>
              <a:cs typeface="Century Gothic"/>
              <a:sym typeface="Century Gothic"/>
            </a:endParaRPr>
          </a:p>
          <a:p>
            <a:pPr indent="0" lvl="0" marL="152396" rtl="0" algn="l">
              <a:spcBef>
                <a:spcPts val="0"/>
              </a:spcBef>
              <a:spcAft>
                <a:spcPts val="0"/>
              </a:spcAft>
              <a:buClr>
                <a:srgbClr val="F63790"/>
              </a:buClr>
              <a:buSzPts val="1800"/>
              <a:buFont typeface="Century Gothic"/>
              <a:buNone/>
            </a:pPr>
            <a:r>
              <a:rPr i="1" lang="en-US" sz="1800">
                <a:solidFill>
                  <a:srgbClr val="F63790"/>
                </a:solidFill>
                <a:latin typeface="Century Gothic"/>
                <a:ea typeface="Century Gothic"/>
                <a:cs typeface="Century Gothic"/>
                <a:sym typeface="Century Gothic"/>
              </a:rPr>
              <a:t>“Any action that speaks in favor of, recommends, argues for a cause, supports or defends, or pleads on behalf of others.”</a:t>
            </a:r>
            <a:endParaRPr sz="1800">
              <a:solidFill>
                <a:srgbClr val="F63790"/>
              </a:solidFill>
              <a:latin typeface="Century Gothic"/>
              <a:ea typeface="Century Gothic"/>
              <a:cs typeface="Century Gothic"/>
              <a:sym typeface="Century Gothic"/>
            </a:endParaRPr>
          </a:p>
          <a:p>
            <a:pPr indent="0" lvl="0" marL="152396" rtl="0" algn="l">
              <a:spcBef>
                <a:spcPts val="0"/>
              </a:spcBef>
              <a:spcAft>
                <a:spcPts val="0"/>
              </a:spcAft>
              <a:buClr>
                <a:schemeClr val="dk1"/>
              </a:buClr>
              <a:buSzPts val="1400"/>
              <a:buFont typeface="Century Gothic"/>
              <a:buNone/>
            </a:pPr>
            <a:br>
              <a:rPr lang="en-US">
                <a:solidFill>
                  <a:schemeClr val="dk1"/>
                </a:solidFill>
                <a:latin typeface="Century Gothic"/>
                <a:ea typeface="Century Gothic"/>
                <a:cs typeface="Century Gothic"/>
                <a:sym typeface="Century Gothic"/>
              </a:rPr>
            </a:br>
            <a:r>
              <a:rPr i="1" lang="en-US" sz="1800">
                <a:solidFill>
                  <a:schemeClr val="dk1"/>
                </a:solidFill>
                <a:latin typeface="Century Gothic"/>
                <a:ea typeface="Century Gothic"/>
                <a:cs typeface="Century Gothic"/>
                <a:sym typeface="Century Gothic"/>
              </a:rPr>
              <a:t>                                </a:t>
            </a:r>
            <a:r>
              <a:rPr i="1" lang="en-US" sz="1800">
                <a:solidFill>
                  <a:srgbClr val="2760AB"/>
                </a:solidFill>
                <a:latin typeface="Century Gothic"/>
                <a:ea typeface="Century Gothic"/>
                <a:cs typeface="Century Gothic"/>
                <a:sym typeface="Century Gothic"/>
              </a:rPr>
              <a:t>-Alliance for Justice</a:t>
            </a:r>
            <a:endParaRPr sz="1800">
              <a:solidFill>
                <a:srgbClr val="2760AB"/>
              </a:solidFill>
              <a:latin typeface="Century Gothic"/>
              <a:ea typeface="Century Gothic"/>
              <a:cs typeface="Century Gothic"/>
              <a:sym typeface="Century Gothic"/>
            </a:endParaRPr>
          </a:p>
          <a:p>
            <a:pPr indent="0" lvl="0" marL="152396" marR="0" rtl="0" algn="l">
              <a:spcBef>
                <a:spcPts val="0"/>
              </a:spcBef>
              <a:spcAft>
                <a:spcPts val="0"/>
              </a:spcAft>
              <a:buClr>
                <a:srgbClr val="F63790"/>
              </a:buClr>
              <a:buSzPts val="1800"/>
              <a:buFont typeface="Century Gothic"/>
              <a:buNone/>
            </a:pPr>
            <a:r>
              <a:rPr i="1" lang="en-US" sz="1800">
                <a:solidFill>
                  <a:schemeClr val="accent3"/>
                </a:solidFill>
                <a:latin typeface="Century Gothic"/>
                <a:ea typeface="Century Gothic"/>
                <a:cs typeface="Century Gothic"/>
                <a:sym typeface="Century Gothic"/>
              </a:rPr>
              <a:t>"Cualquier acción que hable a favor, recomiende, discuta por una causa, apoye o defienda en nombre de otros.”</a:t>
            </a:r>
            <a:endParaRPr sz="1800">
              <a:solidFill>
                <a:schemeClr val="accent3"/>
              </a:solidFill>
              <a:latin typeface="Century Gothic"/>
              <a:ea typeface="Century Gothic"/>
              <a:cs typeface="Century Gothic"/>
              <a:sym typeface="Century Gothic"/>
            </a:endParaRPr>
          </a:p>
          <a:p>
            <a:pPr indent="0" lvl="0" marL="152396" marR="0" rtl="0" algn="l">
              <a:spcBef>
                <a:spcPts val="0"/>
              </a:spcBef>
              <a:spcAft>
                <a:spcPts val="0"/>
              </a:spcAft>
              <a:buClr>
                <a:schemeClr val="dk1"/>
              </a:buClr>
              <a:buSzPts val="1400"/>
              <a:buFont typeface="Century Gothic"/>
              <a:buNone/>
            </a:pPr>
            <a:br>
              <a:rPr lang="en-US" sz="1400">
                <a:solidFill>
                  <a:schemeClr val="dk1"/>
                </a:solidFill>
                <a:latin typeface="Century Gothic"/>
                <a:ea typeface="Century Gothic"/>
                <a:cs typeface="Century Gothic"/>
                <a:sym typeface="Century Gothic"/>
              </a:rPr>
            </a:br>
            <a:r>
              <a:rPr i="1" lang="en-US" sz="1800">
                <a:solidFill>
                  <a:schemeClr val="dk1"/>
                </a:solidFill>
                <a:latin typeface="Century Gothic"/>
                <a:ea typeface="Century Gothic"/>
                <a:cs typeface="Century Gothic"/>
                <a:sym typeface="Century Gothic"/>
              </a:rPr>
              <a:t>                                </a:t>
            </a:r>
            <a:r>
              <a:rPr i="1" lang="en-US" sz="1800">
                <a:solidFill>
                  <a:srgbClr val="2760AB"/>
                </a:solidFill>
                <a:latin typeface="Century Gothic"/>
                <a:ea typeface="Century Gothic"/>
                <a:cs typeface="Century Gothic"/>
                <a:sym typeface="Century Gothic"/>
              </a:rPr>
              <a:t>-Alliance for Justice</a:t>
            </a:r>
            <a:endParaRPr sz="1800">
              <a:solidFill>
                <a:srgbClr val="2760AB"/>
              </a:solidFill>
              <a:latin typeface="Century Gothic"/>
              <a:ea typeface="Century Gothic"/>
              <a:cs typeface="Century Gothic"/>
              <a:sym typeface="Century Gothic"/>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3" name="Shape 1023"/>
        <p:cNvGrpSpPr/>
        <p:nvPr/>
      </p:nvGrpSpPr>
      <p:grpSpPr>
        <a:xfrm>
          <a:off x="0" y="0"/>
          <a:ext cx="0" cy="0"/>
          <a:chOff x="0" y="0"/>
          <a:chExt cx="0" cy="0"/>
        </a:xfrm>
      </p:grpSpPr>
      <p:sp>
        <p:nvSpPr>
          <p:cNvPr id="1024" name="Google Shape;1024;g8bbfa7c4b1_1_3551"/>
          <p:cNvSpPr txBox="1"/>
          <p:nvPr>
            <p:ph idx="1" type="body"/>
          </p:nvPr>
        </p:nvSpPr>
        <p:spPr>
          <a:xfrm>
            <a:off x="415600" y="2129246"/>
            <a:ext cx="3046200" cy="3962400"/>
          </a:xfrm>
          <a:prstGeom prst="rect">
            <a:avLst/>
          </a:prstGeom>
          <a:noFill/>
          <a:ln>
            <a:noFill/>
          </a:ln>
        </p:spPr>
        <p:txBody>
          <a:bodyPr anchorCtr="0" anchor="t" bIns="91425" lIns="91425" spcFirstLastPara="1" rIns="91425" wrap="square" tIns="91425">
            <a:noAutofit/>
          </a:bodyPr>
          <a:lstStyle/>
          <a:p>
            <a:pPr indent="0" lvl="0" marL="152396" rtl="0" algn="l">
              <a:lnSpc>
                <a:spcPct val="90000"/>
              </a:lnSpc>
              <a:spcBef>
                <a:spcPts val="0"/>
              </a:spcBef>
              <a:spcAft>
                <a:spcPts val="0"/>
              </a:spcAft>
              <a:buClr>
                <a:schemeClr val="dk1"/>
              </a:buClr>
              <a:buSzPts val="1800"/>
              <a:buNone/>
            </a:pPr>
            <a:r>
              <a:rPr lang="en-US"/>
              <a:t>We heard the call from our Members, Women and Children Globally, for the growing issue of Family Homelessness to be addressed…</a:t>
            </a:r>
            <a:endParaRPr/>
          </a:p>
        </p:txBody>
      </p:sp>
      <p:sp>
        <p:nvSpPr>
          <p:cNvPr id="1025" name="Google Shape;1025;g8bbfa7c4b1_1_3551"/>
          <p:cNvSpPr txBox="1"/>
          <p:nvPr>
            <p:ph type="title"/>
          </p:nvPr>
        </p:nvSpPr>
        <p:spPr>
          <a:xfrm>
            <a:off x="3461657" y="496888"/>
            <a:ext cx="8314500" cy="8604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0B5394"/>
              </a:buClr>
              <a:buSzPts val="3200"/>
              <a:buFont typeface="Century Gothic"/>
              <a:buNone/>
            </a:pPr>
            <a:r>
              <a:rPr b="1" lang="en-US">
                <a:solidFill>
                  <a:srgbClr val="0B5394"/>
                </a:solidFill>
              </a:rPr>
              <a:t>UNANIMA INTERNETIONAL &amp;  FAMILY HOMELESSNESS</a:t>
            </a:r>
            <a:endParaRPr b="1">
              <a:solidFill>
                <a:srgbClr val="0B5394"/>
              </a:solidFill>
            </a:endParaRPr>
          </a:p>
        </p:txBody>
      </p:sp>
      <p:sp>
        <p:nvSpPr>
          <p:cNvPr id="1026" name="Google Shape;1026;g8bbfa7c4b1_1_3551"/>
          <p:cNvSpPr/>
          <p:nvPr/>
        </p:nvSpPr>
        <p:spPr>
          <a:xfrm>
            <a:off x="3653245" y="3429000"/>
            <a:ext cx="757500" cy="894900"/>
          </a:xfrm>
          <a:prstGeom prst="rightArrow">
            <a:avLst>
              <a:gd fmla="val 50000" name="adj1"/>
              <a:gd fmla="val 50000" name="adj2"/>
            </a:avLst>
          </a:prstGeom>
          <a:solidFill>
            <a:srgbClr val="F63790"/>
          </a:solidFill>
          <a:ln cap="flat" cmpd="sng" w="12700">
            <a:solidFill>
              <a:srgbClr val="F637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027" name="Google Shape;1027;g8bbfa7c4b1_1_3551"/>
          <p:cNvSpPr/>
          <p:nvPr/>
        </p:nvSpPr>
        <p:spPr>
          <a:xfrm>
            <a:off x="7714822" y="3429000"/>
            <a:ext cx="757500" cy="894900"/>
          </a:xfrm>
          <a:prstGeom prst="rightArrow">
            <a:avLst>
              <a:gd fmla="val 50000" name="adj1"/>
              <a:gd fmla="val 50000" name="adj2"/>
            </a:avLst>
          </a:prstGeom>
          <a:solidFill>
            <a:srgbClr val="F63790"/>
          </a:solidFill>
          <a:ln cap="flat" cmpd="sng" w="12700">
            <a:solidFill>
              <a:srgbClr val="F637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028" name="Google Shape;1028;g8bbfa7c4b1_1_3551"/>
          <p:cNvSpPr txBox="1"/>
          <p:nvPr/>
        </p:nvSpPr>
        <p:spPr>
          <a:xfrm>
            <a:off x="4539828" y="2129246"/>
            <a:ext cx="3046200" cy="4201200"/>
          </a:xfrm>
          <a:prstGeom prst="rect">
            <a:avLst/>
          </a:prstGeom>
          <a:noFill/>
          <a:ln>
            <a:noFill/>
          </a:ln>
        </p:spPr>
        <p:txBody>
          <a:bodyPr anchorCtr="0" anchor="t" bIns="91425" lIns="91425" spcFirstLastPara="1" rIns="91425" wrap="square" tIns="91425">
            <a:noAutofit/>
          </a:bodyPr>
          <a:lstStyle/>
          <a:p>
            <a:pPr indent="0" lvl="0" marL="152396" marR="0" rtl="0" algn="l">
              <a:lnSpc>
                <a:spcPct val="90000"/>
              </a:lnSpc>
              <a:spcBef>
                <a:spcPts val="0"/>
              </a:spcBef>
              <a:spcAft>
                <a:spcPts val="0"/>
              </a:spcAft>
              <a:buClr>
                <a:schemeClr val="dk1"/>
              </a:buClr>
              <a:buSzPts val="1800"/>
              <a:buFont typeface="Arial"/>
              <a:buNone/>
            </a:pPr>
            <a:r>
              <a:rPr lang="en-US" sz="2200">
                <a:solidFill>
                  <a:schemeClr val="dk1"/>
                </a:solidFill>
                <a:latin typeface="Century Gothic"/>
                <a:ea typeface="Century Gothic"/>
                <a:cs typeface="Century Gothic"/>
                <a:sym typeface="Century Gothic"/>
              </a:rPr>
              <a:t>Since 2018 we have put time and resources into advocacy through research on the issue of Family Homelessness &amp; Trauma…</a:t>
            </a:r>
            <a:endParaRPr/>
          </a:p>
        </p:txBody>
      </p:sp>
      <p:sp>
        <p:nvSpPr>
          <p:cNvPr id="1029" name="Google Shape;1029;g8bbfa7c4b1_1_3551"/>
          <p:cNvSpPr txBox="1"/>
          <p:nvPr/>
        </p:nvSpPr>
        <p:spPr>
          <a:xfrm>
            <a:off x="8730345" y="2129246"/>
            <a:ext cx="3046200" cy="4201200"/>
          </a:xfrm>
          <a:prstGeom prst="rect">
            <a:avLst/>
          </a:prstGeom>
          <a:noFill/>
          <a:ln>
            <a:noFill/>
          </a:ln>
        </p:spPr>
        <p:txBody>
          <a:bodyPr anchorCtr="0" anchor="t" bIns="91425" lIns="91425" spcFirstLastPara="1" rIns="91425" wrap="square" tIns="91425">
            <a:noAutofit/>
          </a:bodyPr>
          <a:lstStyle/>
          <a:p>
            <a:pPr indent="0" lvl="0" marL="152396" marR="0" rtl="0" algn="l">
              <a:lnSpc>
                <a:spcPct val="90000"/>
              </a:lnSpc>
              <a:spcBef>
                <a:spcPts val="0"/>
              </a:spcBef>
              <a:spcAft>
                <a:spcPts val="0"/>
              </a:spcAft>
              <a:buClr>
                <a:schemeClr val="dk1"/>
              </a:buClr>
              <a:buSzPts val="1800"/>
              <a:buFont typeface="Arial"/>
              <a:buNone/>
            </a:pPr>
            <a:r>
              <a:rPr lang="en-US" sz="2200">
                <a:solidFill>
                  <a:schemeClr val="dk1"/>
                </a:solidFill>
                <a:latin typeface="Century Gothic"/>
                <a:ea typeface="Century Gothic"/>
                <a:cs typeface="Century Gothic"/>
                <a:sym typeface="Century Gothic"/>
              </a:rPr>
              <a:t>We share our research; educating and advocate with conviction &amp; reliability, becoming know as experts on the issue</a:t>
            </a:r>
            <a:endParaRPr/>
          </a:p>
        </p:txBody>
      </p:sp>
      <p:pic>
        <p:nvPicPr>
          <p:cNvPr descr="Globe" id="1030" name="Google Shape;1030;g8bbfa7c4b1_1_3551"/>
          <p:cNvPicPr preferRelativeResize="0"/>
          <p:nvPr/>
        </p:nvPicPr>
        <p:blipFill rotWithShape="1">
          <a:blip r:embed="rId3">
            <a:alphaModFix/>
          </a:blip>
          <a:srcRect b="0" l="0" r="0" t="0"/>
          <a:stretch/>
        </p:blipFill>
        <p:spPr>
          <a:xfrm>
            <a:off x="878233" y="4637272"/>
            <a:ext cx="1807029" cy="1807029"/>
          </a:xfrm>
          <a:prstGeom prst="rect">
            <a:avLst/>
          </a:prstGeom>
          <a:noFill/>
          <a:ln>
            <a:noFill/>
          </a:ln>
        </p:spPr>
      </p:pic>
      <p:pic>
        <p:nvPicPr>
          <p:cNvPr descr="Earth Globe   Asia" id="1031" name="Google Shape;1031;g8bbfa7c4b1_1_3551"/>
          <p:cNvPicPr preferRelativeResize="0"/>
          <p:nvPr/>
        </p:nvPicPr>
        <p:blipFill rotWithShape="1">
          <a:blip r:embed="rId4">
            <a:alphaModFix/>
          </a:blip>
          <a:srcRect b="0" l="0" r="0" t="0"/>
          <a:stretch/>
        </p:blipFill>
        <p:spPr>
          <a:xfrm>
            <a:off x="891296" y="4637272"/>
            <a:ext cx="1630555" cy="1630555"/>
          </a:xfrm>
          <a:prstGeom prst="rect">
            <a:avLst/>
          </a:prstGeom>
          <a:noFill/>
          <a:ln>
            <a:noFill/>
          </a:ln>
        </p:spPr>
      </p:pic>
      <p:pic>
        <p:nvPicPr>
          <p:cNvPr descr="Books" id="1032" name="Google Shape;1032;g8bbfa7c4b1_1_3551"/>
          <p:cNvPicPr preferRelativeResize="0"/>
          <p:nvPr/>
        </p:nvPicPr>
        <p:blipFill rotWithShape="1">
          <a:blip r:embed="rId5">
            <a:alphaModFix/>
          </a:blip>
          <a:srcRect b="0" l="0" r="0" t="0"/>
          <a:stretch/>
        </p:blipFill>
        <p:spPr>
          <a:xfrm>
            <a:off x="5225321" y="4691381"/>
            <a:ext cx="1675069" cy="1675069"/>
          </a:xfrm>
          <a:prstGeom prst="rect">
            <a:avLst/>
          </a:prstGeom>
          <a:noFill/>
          <a:ln>
            <a:noFill/>
          </a:ln>
        </p:spPr>
      </p:pic>
      <p:pic>
        <p:nvPicPr>
          <p:cNvPr descr="Lecturer" id="1033" name="Google Shape;1033;g8bbfa7c4b1_1_3551"/>
          <p:cNvPicPr preferRelativeResize="0"/>
          <p:nvPr/>
        </p:nvPicPr>
        <p:blipFill rotWithShape="1">
          <a:blip r:embed="rId6">
            <a:alphaModFix/>
          </a:blip>
          <a:srcRect b="0" l="0" r="0" t="0"/>
          <a:stretch/>
        </p:blipFill>
        <p:spPr>
          <a:xfrm>
            <a:off x="9435543" y="4691382"/>
            <a:ext cx="1576446" cy="157644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4" name="Shape 364"/>
        <p:cNvGrpSpPr/>
        <p:nvPr/>
      </p:nvGrpSpPr>
      <p:grpSpPr>
        <a:xfrm>
          <a:off x="0" y="0"/>
          <a:ext cx="0" cy="0"/>
          <a:chOff x="0" y="0"/>
          <a:chExt cx="0" cy="0"/>
        </a:xfrm>
      </p:grpSpPr>
      <p:pic>
        <p:nvPicPr>
          <p:cNvPr descr="C2-HD-BTM.png" id="365" name="Google Shape;365;p9"/>
          <p:cNvPicPr preferRelativeResize="0"/>
          <p:nvPr/>
        </p:nvPicPr>
        <p:blipFill rotWithShape="1">
          <a:blip r:embed="rId3">
            <a:alphaModFix/>
          </a:blip>
          <a:srcRect b="0" l="0" r="0" t="0"/>
          <a:stretch/>
        </p:blipFill>
        <p:spPr>
          <a:xfrm>
            <a:off x="0" y="6094400"/>
            <a:ext cx="12192000" cy="763600"/>
          </a:xfrm>
          <a:prstGeom prst="rect">
            <a:avLst/>
          </a:prstGeom>
          <a:noFill/>
          <a:ln>
            <a:noFill/>
          </a:ln>
        </p:spPr>
      </p:pic>
      <p:sp>
        <p:nvSpPr>
          <p:cNvPr id="366" name="Google Shape;366;p9"/>
          <p:cNvSpPr txBox="1"/>
          <p:nvPr>
            <p:ph idx="1" type="body"/>
          </p:nvPr>
        </p:nvSpPr>
        <p:spPr>
          <a:xfrm>
            <a:off x="1085132" y="938245"/>
            <a:ext cx="4850718" cy="64616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chemeClr val="dk1"/>
              </a:buClr>
              <a:buSzPts val="1800"/>
              <a:buNone/>
            </a:pPr>
            <a:r>
              <a:rPr lang="en-US" sz="1867"/>
              <a:t>Carmelite Sisters of Charity, Vedruna</a:t>
            </a:r>
            <a:endParaRPr sz="1867"/>
          </a:p>
          <a:p>
            <a:pPr indent="0" lvl="0" marL="0" rtl="0" algn="l">
              <a:lnSpc>
                <a:spcPct val="90000"/>
              </a:lnSpc>
              <a:spcBef>
                <a:spcPts val="2133"/>
              </a:spcBef>
              <a:spcAft>
                <a:spcPts val="0"/>
              </a:spcAft>
              <a:buClr>
                <a:schemeClr val="dk1"/>
              </a:buClr>
              <a:buSzPts val="1800"/>
              <a:buNone/>
            </a:pPr>
            <a:r>
              <a:rPr lang="en-US" sz="1867"/>
              <a:t>Congregation de Notre Dame</a:t>
            </a:r>
            <a:endParaRPr sz="1867"/>
          </a:p>
          <a:p>
            <a:pPr indent="0" lvl="0" marL="0" rtl="0" algn="l">
              <a:lnSpc>
                <a:spcPct val="90000"/>
              </a:lnSpc>
              <a:spcBef>
                <a:spcPts val="2133"/>
              </a:spcBef>
              <a:spcAft>
                <a:spcPts val="0"/>
              </a:spcAft>
              <a:buClr>
                <a:schemeClr val="dk1"/>
              </a:buClr>
              <a:buSzPts val="1800"/>
              <a:buNone/>
            </a:pPr>
            <a:r>
              <a:rPr lang="en-US" sz="1867"/>
              <a:t>Congregation of Bon Secours of Paris</a:t>
            </a:r>
            <a:endParaRPr sz="1867"/>
          </a:p>
          <a:p>
            <a:pPr indent="0" lvl="0" marL="0" rtl="0" algn="l">
              <a:lnSpc>
                <a:spcPct val="90000"/>
              </a:lnSpc>
              <a:spcBef>
                <a:spcPts val="2133"/>
              </a:spcBef>
              <a:spcAft>
                <a:spcPts val="0"/>
              </a:spcAft>
              <a:buClr>
                <a:schemeClr val="dk1"/>
              </a:buClr>
              <a:buSzPts val="1800"/>
              <a:buNone/>
            </a:pPr>
            <a:r>
              <a:rPr lang="en-US" sz="1867"/>
              <a:t>Congregation of Mary (Marist Sisters)</a:t>
            </a:r>
            <a:endParaRPr sz="1867"/>
          </a:p>
          <a:p>
            <a:pPr indent="0" lvl="0" marL="0" rtl="0" algn="l">
              <a:lnSpc>
                <a:spcPct val="90000"/>
              </a:lnSpc>
              <a:spcBef>
                <a:spcPts val="2133"/>
              </a:spcBef>
              <a:spcAft>
                <a:spcPts val="0"/>
              </a:spcAft>
              <a:buClr>
                <a:schemeClr val="dk1"/>
              </a:buClr>
              <a:buSzPts val="1800"/>
              <a:buNone/>
            </a:pPr>
            <a:r>
              <a:rPr lang="en-US" sz="1867"/>
              <a:t>Congregation of Saint Brigid (Brigidines)</a:t>
            </a:r>
            <a:endParaRPr sz="1867"/>
          </a:p>
          <a:p>
            <a:pPr indent="0" lvl="0" marL="0" rtl="0" algn="l">
              <a:lnSpc>
                <a:spcPct val="90000"/>
              </a:lnSpc>
              <a:spcBef>
                <a:spcPts val="2133"/>
              </a:spcBef>
              <a:spcAft>
                <a:spcPts val="0"/>
              </a:spcAft>
              <a:buClr>
                <a:schemeClr val="dk1"/>
              </a:buClr>
              <a:buSzPts val="1800"/>
              <a:buNone/>
            </a:pPr>
            <a:r>
              <a:rPr lang="en-US" sz="1867"/>
              <a:t>Congregation of Sisters of St. Agnes</a:t>
            </a:r>
            <a:endParaRPr sz="1867"/>
          </a:p>
          <a:p>
            <a:pPr indent="0" lvl="0" marL="0" rtl="0" algn="l">
              <a:lnSpc>
                <a:spcPct val="90000"/>
              </a:lnSpc>
              <a:spcBef>
                <a:spcPts val="2133"/>
              </a:spcBef>
              <a:spcAft>
                <a:spcPts val="0"/>
              </a:spcAft>
              <a:buClr>
                <a:schemeClr val="dk1"/>
              </a:buClr>
              <a:buSzPts val="1800"/>
              <a:buNone/>
            </a:pPr>
            <a:r>
              <a:rPr lang="en-US" sz="1867"/>
              <a:t>Daughters of Wisdom</a:t>
            </a:r>
            <a:endParaRPr sz="1867"/>
          </a:p>
          <a:p>
            <a:pPr indent="0" lvl="0" marL="0" rtl="0" algn="l">
              <a:lnSpc>
                <a:spcPct val="90000"/>
              </a:lnSpc>
              <a:spcBef>
                <a:spcPts val="2133"/>
              </a:spcBef>
              <a:spcAft>
                <a:spcPts val="0"/>
              </a:spcAft>
              <a:buClr>
                <a:schemeClr val="dk1"/>
              </a:buClr>
              <a:buSzPts val="1800"/>
              <a:buNone/>
            </a:pPr>
            <a:r>
              <a:rPr lang="en-US" sz="1867"/>
              <a:t>Handmaids of the Sacred Heart of Jesus</a:t>
            </a:r>
            <a:endParaRPr sz="1867"/>
          </a:p>
          <a:p>
            <a:pPr indent="0" lvl="0" marL="0" rtl="0" algn="l">
              <a:lnSpc>
                <a:spcPct val="90000"/>
              </a:lnSpc>
              <a:spcBef>
                <a:spcPts val="2133"/>
              </a:spcBef>
              <a:spcAft>
                <a:spcPts val="0"/>
              </a:spcAft>
              <a:buClr>
                <a:schemeClr val="dk1"/>
              </a:buClr>
              <a:buSzPts val="1800"/>
              <a:buNone/>
            </a:pPr>
            <a:r>
              <a:rPr lang="en-US" sz="1867"/>
              <a:t>Holy Union Sisters</a:t>
            </a:r>
            <a:endParaRPr sz="1867"/>
          </a:p>
          <a:p>
            <a:pPr indent="0" lvl="0" marL="0" rtl="0" algn="l">
              <a:lnSpc>
                <a:spcPct val="90000"/>
              </a:lnSpc>
              <a:spcBef>
                <a:spcPts val="2133"/>
              </a:spcBef>
              <a:spcAft>
                <a:spcPts val="0"/>
              </a:spcAft>
              <a:buClr>
                <a:schemeClr val="dk1"/>
              </a:buClr>
              <a:buSzPts val="1800"/>
              <a:buNone/>
            </a:pPr>
            <a:r>
              <a:rPr lang="en-US" sz="1867"/>
              <a:t>Missionary Sisters of the Sacred Heart</a:t>
            </a:r>
            <a:endParaRPr sz="1867"/>
          </a:p>
          <a:p>
            <a:pPr indent="0" lvl="0" marL="0" rtl="0" algn="l">
              <a:lnSpc>
                <a:spcPct val="90000"/>
              </a:lnSpc>
              <a:spcBef>
                <a:spcPts val="2133"/>
              </a:spcBef>
              <a:spcAft>
                <a:spcPts val="0"/>
              </a:spcAft>
              <a:buClr>
                <a:schemeClr val="dk1"/>
              </a:buClr>
              <a:buSzPts val="1800"/>
              <a:buNone/>
            </a:pPr>
            <a:r>
              <a:rPr lang="en-US" sz="1867"/>
              <a:t>Notre Dame de Sion</a:t>
            </a:r>
            <a:endParaRPr sz="1867"/>
          </a:p>
          <a:p>
            <a:pPr indent="0" lvl="0" marL="0" rtl="0" algn="l">
              <a:lnSpc>
                <a:spcPct val="90000"/>
              </a:lnSpc>
              <a:spcBef>
                <a:spcPts val="2133"/>
              </a:spcBef>
              <a:spcAft>
                <a:spcPts val="0"/>
              </a:spcAft>
              <a:buClr>
                <a:schemeClr val="dk1"/>
              </a:buClr>
              <a:buSzPts val="1800"/>
              <a:buNone/>
            </a:pPr>
            <a:r>
              <a:t/>
            </a:r>
            <a:endParaRPr sz="1867"/>
          </a:p>
          <a:p>
            <a:pPr indent="0" lvl="0" marL="0" rtl="0" algn="l">
              <a:lnSpc>
                <a:spcPct val="90000"/>
              </a:lnSpc>
              <a:spcBef>
                <a:spcPts val="2133"/>
              </a:spcBef>
              <a:spcAft>
                <a:spcPts val="2133"/>
              </a:spcAft>
              <a:buClr>
                <a:schemeClr val="dk1"/>
              </a:buClr>
              <a:buSzPts val="1800"/>
              <a:buNone/>
            </a:pPr>
            <a:r>
              <a:t/>
            </a:r>
            <a:endParaRPr/>
          </a:p>
        </p:txBody>
      </p:sp>
      <p:sp>
        <p:nvSpPr>
          <p:cNvPr id="367" name="Google Shape;367;p9"/>
          <p:cNvSpPr txBox="1"/>
          <p:nvPr>
            <p:ph idx="4294967295" type="body"/>
          </p:nvPr>
        </p:nvSpPr>
        <p:spPr>
          <a:xfrm>
            <a:off x="6256151" y="710120"/>
            <a:ext cx="5825968" cy="6461125"/>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1000"/>
              </a:spcBef>
              <a:spcAft>
                <a:spcPts val="0"/>
              </a:spcAft>
              <a:buClr>
                <a:schemeClr val="dk1"/>
              </a:buClr>
              <a:buSzPts val="1867"/>
              <a:buNone/>
            </a:pPr>
            <a:r>
              <a:rPr lang="en-US" sz="1867"/>
              <a:t>Religious of Jesus and Mary</a:t>
            </a:r>
            <a:endParaRPr sz="1867"/>
          </a:p>
          <a:p>
            <a:pPr indent="0" lvl="0" marL="0" rtl="0" algn="l">
              <a:lnSpc>
                <a:spcPct val="90000"/>
              </a:lnSpc>
              <a:spcBef>
                <a:spcPts val="2133"/>
              </a:spcBef>
              <a:spcAft>
                <a:spcPts val="0"/>
              </a:spcAft>
              <a:buClr>
                <a:schemeClr val="dk1"/>
              </a:buClr>
              <a:buSzPts val="1867"/>
              <a:buNone/>
            </a:pPr>
            <a:r>
              <a:rPr lang="en-US" sz="1867"/>
              <a:t>Religious Sisters of Charity (Ireland and Australia</a:t>
            </a:r>
            <a:endParaRPr sz="1867"/>
          </a:p>
          <a:p>
            <a:pPr indent="0" lvl="0" marL="0" rtl="0" algn="l">
              <a:lnSpc>
                <a:spcPct val="90000"/>
              </a:lnSpc>
              <a:spcBef>
                <a:spcPts val="2133"/>
              </a:spcBef>
              <a:spcAft>
                <a:spcPts val="0"/>
              </a:spcAft>
              <a:buClr>
                <a:schemeClr val="dk1"/>
              </a:buClr>
              <a:buSzPts val="1867"/>
              <a:buNone/>
            </a:pPr>
            <a:r>
              <a:rPr lang="en-US" sz="1867"/>
              <a:t>Sisters of the Assumption of the Blessed Virgin</a:t>
            </a:r>
            <a:endParaRPr sz="1867"/>
          </a:p>
          <a:p>
            <a:pPr indent="0" lvl="0" marL="0" rtl="0" algn="l">
              <a:lnSpc>
                <a:spcPct val="90000"/>
              </a:lnSpc>
              <a:spcBef>
                <a:spcPts val="2133"/>
              </a:spcBef>
              <a:spcAft>
                <a:spcPts val="0"/>
              </a:spcAft>
              <a:buClr>
                <a:schemeClr val="dk1"/>
              </a:buClr>
              <a:buSzPts val="1867"/>
              <a:buNone/>
            </a:pPr>
            <a:r>
              <a:rPr lang="en-US" sz="1867"/>
              <a:t>Sisters of the Divine Savior (Salvatorian Sisters)</a:t>
            </a:r>
            <a:endParaRPr sz="1867"/>
          </a:p>
          <a:p>
            <a:pPr indent="0" lvl="0" marL="0" rtl="0" algn="l">
              <a:lnSpc>
                <a:spcPct val="90000"/>
              </a:lnSpc>
              <a:spcBef>
                <a:spcPts val="2133"/>
              </a:spcBef>
              <a:spcAft>
                <a:spcPts val="0"/>
              </a:spcAft>
              <a:buClr>
                <a:schemeClr val="dk1"/>
              </a:buClr>
              <a:buSzPts val="1867"/>
              <a:buNone/>
            </a:pPr>
            <a:r>
              <a:rPr lang="en-US" sz="1867"/>
              <a:t>Sisters of the Holy Names of Jesus and Mary</a:t>
            </a:r>
            <a:endParaRPr sz="1867"/>
          </a:p>
          <a:p>
            <a:pPr indent="0" lvl="0" marL="0" rtl="0" algn="l">
              <a:lnSpc>
                <a:spcPct val="90000"/>
              </a:lnSpc>
              <a:spcBef>
                <a:spcPts val="2133"/>
              </a:spcBef>
              <a:spcAft>
                <a:spcPts val="0"/>
              </a:spcAft>
              <a:buClr>
                <a:schemeClr val="dk1"/>
              </a:buClr>
              <a:buSzPts val="1867"/>
              <a:buNone/>
            </a:pPr>
            <a:r>
              <a:rPr lang="en-US" sz="1867"/>
              <a:t>Sisters of Notre Dame</a:t>
            </a:r>
            <a:endParaRPr sz="1867"/>
          </a:p>
          <a:p>
            <a:pPr indent="0" lvl="0" marL="0" rtl="0" algn="l">
              <a:lnSpc>
                <a:spcPct val="90000"/>
              </a:lnSpc>
              <a:spcBef>
                <a:spcPts val="2133"/>
              </a:spcBef>
              <a:spcAft>
                <a:spcPts val="0"/>
              </a:spcAft>
              <a:buClr>
                <a:schemeClr val="dk1"/>
              </a:buClr>
              <a:buSzPts val="1867"/>
              <a:buNone/>
            </a:pPr>
            <a:r>
              <a:rPr lang="en-US" sz="1867"/>
              <a:t>Sisters of Providence</a:t>
            </a:r>
            <a:endParaRPr sz="1867"/>
          </a:p>
          <a:p>
            <a:pPr indent="0" lvl="0" marL="0" rtl="0" algn="l">
              <a:lnSpc>
                <a:spcPct val="90000"/>
              </a:lnSpc>
              <a:spcBef>
                <a:spcPts val="2133"/>
              </a:spcBef>
              <a:spcAft>
                <a:spcPts val="0"/>
              </a:spcAft>
              <a:buClr>
                <a:schemeClr val="dk1"/>
              </a:buClr>
              <a:buSzPts val="1867"/>
              <a:buNone/>
            </a:pPr>
            <a:r>
              <a:rPr lang="en-US" sz="1867"/>
              <a:t>Sisters of St. Anne</a:t>
            </a:r>
            <a:endParaRPr sz="1867"/>
          </a:p>
          <a:p>
            <a:pPr indent="0" lvl="0" marL="0" rtl="0" algn="l">
              <a:lnSpc>
                <a:spcPct val="90000"/>
              </a:lnSpc>
              <a:spcBef>
                <a:spcPts val="2133"/>
              </a:spcBef>
              <a:spcAft>
                <a:spcPts val="0"/>
              </a:spcAft>
              <a:buClr>
                <a:schemeClr val="dk1"/>
              </a:buClr>
              <a:buSzPts val="1867"/>
              <a:buNone/>
            </a:pPr>
            <a:r>
              <a:rPr lang="en-US" sz="1867"/>
              <a:t>Society of the Holy Child Jesus</a:t>
            </a:r>
            <a:endParaRPr sz="1867"/>
          </a:p>
          <a:p>
            <a:pPr indent="0" lvl="0" marL="0" rtl="0" algn="l">
              <a:lnSpc>
                <a:spcPct val="90000"/>
              </a:lnSpc>
              <a:spcBef>
                <a:spcPts val="2133"/>
              </a:spcBef>
              <a:spcAft>
                <a:spcPts val="0"/>
              </a:spcAft>
              <a:buClr>
                <a:schemeClr val="dk1"/>
              </a:buClr>
              <a:buSzPts val="1867"/>
              <a:buNone/>
            </a:pPr>
            <a:r>
              <a:rPr lang="en-US" sz="1867"/>
              <a:t>Ursuline Charism Group</a:t>
            </a:r>
            <a:endParaRPr sz="1867"/>
          </a:p>
          <a:p>
            <a:pPr indent="0" lvl="0" marL="0" rtl="0" algn="l">
              <a:lnSpc>
                <a:spcPct val="90000"/>
              </a:lnSpc>
              <a:spcBef>
                <a:spcPts val="2133"/>
              </a:spcBef>
              <a:spcAft>
                <a:spcPts val="0"/>
              </a:spcAft>
              <a:buClr>
                <a:schemeClr val="dk1"/>
              </a:buClr>
              <a:buSzPts val="1867"/>
              <a:buNone/>
            </a:pPr>
            <a:r>
              <a:rPr lang="en-US" sz="1867"/>
              <a:t>Ursuline Sisters of Mt. St. Joseph</a:t>
            </a:r>
            <a:endParaRPr sz="1867"/>
          </a:p>
          <a:p>
            <a:pPr indent="0" lvl="0" marL="0" rtl="0" algn="l">
              <a:lnSpc>
                <a:spcPct val="90000"/>
              </a:lnSpc>
              <a:spcBef>
                <a:spcPts val="2133"/>
              </a:spcBef>
              <a:spcAft>
                <a:spcPts val="0"/>
              </a:spcAft>
              <a:buClr>
                <a:schemeClr val="dk1"/>
              </a:buClr>
              <a:buSzPts val="1867"/>
              <a:buNone/>
            </a:pPr>
            <a:r>
              <a:t/>
            </a:r>
            <a:endParaRPr sz="1867"/>
          </a:p>
          <a:p>
            <a:pPr indent="0" lvl="0" marL="0" rtl="0" algn="l">
              <a:lnSpc>
                <a:spcPct val="90000"/>
              </a:lnSpc>
              <a:spcBef>
                <a:spcPts val="2133"/>
              </a:spcBef>
              <a:spcAft>
                <a:spcPts val="2133"/>
              </a:spcAft>
              <a:buClr>
                <a:schemeClr val="dk1"/>
              </a:buClr>
              <a:buSzPts val="2200"/>
              <a:buNone/>
            </a:pPr>
            <a:r>
              <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7" name="Shape 1037"/>
        <p:cNvGrpSpPr/>
        <p:nvPr/>
      </p:nvGrpSpPr>
      <p:grpSpPr>
        <a:xfrm>
          <a:off x="0" y="0"/>
          <a:ext cx="0" cy="0"/>
          <a:chOff x="0" y="0"/>
          <a:chExt cx="0" cy="0"/>
        </a:xfrm>
      </p:grpSpPr>
      <p:sp>
        <p:nvSpPr>
          <p:cNvPr id="1038" name="Google Shape;1038;p73"/>
          <p:cNvSpPr txBox="1"/>
          <p:nvPr>
            <p:ph idx="1" type="body"/>
          </p:nvPr>
        </p:nvSpPr>
        <p:spPr>
          <a:xfrm>
            <a:off x="415600" y="1607574"/>
            <a:ext cx="3046057" cy="4484026"/>
          </a:xfrm>
          <a:prstGeom prst="rect">
            <a:avLst/>
          </a:prstGeom>
          <a:noFill/>
          <a:ln>
            <a:noFill/>
          </a:ln>
        </p:spPr>
        <p:txBody>
          <a:bodyPr anchorCtr="0" anchor="t" bIns="91425" lIns="91425" spcFirstLastPara="1" rIns="91425" wrap="square" tIns="91425">
            <a:noAutofit/>
          </a:bodyPr>
          <a:lstStyle/>
          <a:p>
            <a:pPr indent="0" lvl="0" marL="152396" rtl="0" algn="l">
              <a:lnSpc>
                <a:spcPct val="90000"/>
              </a:lnSpc>
              <a:spcBef>
                <a:spcPts val="0"/>
              </a:spcBef>
              <a:spcAft>
                <a:spcPts val="0"/>
              </a:spcAft>
              <a:buClr>
                <a:schemeClr val="dk1"/>
              </a:buClr>
              <a:buSzPts val="1800"/>
              <a:buNone/>
            </a:pPr>
            <a:r>
              <a:rPr lang="en-US"/>
              <a:t>Escuchamos el llamado de nuestros Miembros, Mujeres y Niños a nivel mundial, para que se abordara el creciente problema de la falta de vivienda familiar...</a:t>
            </a:r>
            <a:endParaRPr/>
          </a:p>
        </p:txBody>
      </p:sp>
      <p:sp>
        <p:nvSpPr>
          <p:cNvPr id="1039" name="Google Shape;1039;p73"/>
          <p:cNvSpPr txBox="1"/>
          <p:nvPr>
            <p:ph type="title"/>
          </p:nvPr>
        </p:nvSpPr>
        <p:spPr>
          <a:xfrm>
            <a:off x="3461657" y="496888"/>
            <a:ext cx="8314418" cy="860425"/>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0B5394"/>
              </a:buClr>
              <a:buSzPts val="3200"/>
              <a:buFont typeface="Century Gothic"/>
              <a:buNone/>
            </a:pPr>
            <a:r>
              <a:rPr b="1" lang="en-US">
                <a:solidFill>
                  <a:schemeClr val="accent6"/>
                </a:solidFill>
              </a:rPr>
              <a:t>UNANIMA INTERNETIONAL &amp; FAMILY HOMELESSNESS</a:t>
            </a:r>
            <a:endParaRPr b="1">
              <a:solidFill>
                <a:schemeClr val="accent6"/>
              </a:solidFill>
            </a:endParaRPr>
          </a:p>
        </p:txBody>
      </p:sp>
      <p:sp>
        <p:nvSpPr>
          <p:cNvPr id="1040" name="Google Shape;1040;p73"/>
          <p:cNvSpPr/>
          <p:nvPr/>
        </p:nvSpPr>
        <p:spPr>
          <a:xfrm>
            <a:off x="3653245" y="3429000"/>
            <a:ext cx="757646" cy="894806"/>
          </a:xfrm>
          <a:prstGeom prst="rightArrow">
            <a:avLst>
              <a:gd fmla="val 50000" name="adj1"/>
              <a:gd fmla="val 50000" name="adj2"/>
            </a:avLst>
          </a:prstGeom>
          <a:solidFill>
            <a:srgbClr val="F63790"/>
          </a:solidFill>
          <a:ln cap="flat" cmpd="sng" w="12700">
            <a:solidFill>
              <a:srgbClr val="F637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041" name="Google Shape;1041;p73"/>
          <p:cNvSpPr/>
          <p:nvPr/>
        </p:nvSpPr>
        <p:spPr>
          <a:xfrm>
            <a:off x="7714822" y="3429000"/>
            <a:ext cx="757646" cy="894806"/>
          </a:xfrm>
          <a:prstGeom prst="rightArrow">
            <a:avLst>
              <a:gd fmla="val 50000" name="adj1"/>
              <a:gd fmla="val 50000" name="adj2"/>
            </a:avLst>
          </a:prstGeom>
          <a:solidFill>
            <a:srgbClr val="F63790"/>
          </a:solidFill>
          <a:ln cap="flat" cmpd="sng" w="12700">
            <a:solidFill>
              <a:srgbClr val="F6379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entury Gothic"/>
              <a:ea typeface="Century Gothic"/>
              <a:cs typeface="Century Gothic"/>
              <a:sym typeface="Century Gothic"/>
            </a:endParaRPr>
          </a:p>
        </p:txBody>
      </p:sp>
      <p:sp>
        <p:nvSpPr>
          <p:cNvPr id="1042" name="Google Shape;1042;p73"/>
          <p:cNvSpPr txBox="1"/>
          <p:nvPr/>
        </p:nvSpPr>
        <p:spPr>
          <a:xfrm>
            <a:off x="4539828" y="2129246"/>
            <a:ext cx="3046057" cy="4201200"/>
          </a:xfrm>
          <a:prstGeom prst="rect">
            <a:avLst/>
          </a:prstGeom>
          <a:noFill/>
          <a:ln>
            <a:noFill/>
          </a:ln>
        </p:spPr>
        <p:txBody>
          <a:bodyPr anchorCtr="0" anchor="t" bIns="91425" lIns="91425" spcFirstLastPara="1" rIns="91425" wrap="square" tIns="91425">
            <a:noAutofit/>
          </a:bodyPr>
          <a:lstStyle/>
          <a:p>
            <a:pPr indent="0" lvl="0" marL="152396" marR="0" rtl="0" algn="l">
              <a:lnSpc>
                <a:spcPct val="90000"/>
              </a:lnSpc>
              <a:spcBef>
                <a:spcPts val="0"/>
              </a:spcBef>
              <a:spcAft>
                <a:spcPts val="0"/>
              </a:spcAft>
              <a:buClr>
                <a:schemeClr val="dk1"/>
              </a:buClr>
              <a:buSzPts val="1800"/>
              <a:buFont typeface="Arial"/>
              <a:buNone/>
            </a:pPr>
            <a:r>
              <a:rPr lang="en-US" sz="2200">
                <a:solidFill>
                  <a:schemeClr val="dk1"/>
                </a:solidFill>
                <a:latin typeface="Century Gothic"/>
                <a:ea typeface="Century Gothic"/>
                <a:cs typeface="Century Gothic"/>
                <a:sym typeface="Century Gothic"/>
              </a:rPr>
              <a:t>Desde 2018 hemos puesto tiempo y recursos en la promoción a través de la investigación sobre el tema de la desamparo familiar &amp; Trauma...</a:t>
            </a:r>
            <a:endParaRPr sz="2200">
              <a:solidFill>
                <a:schemeClr val="dk1"/>
              </a:solidFill>
              <a:latin typeface="Century Gothic"/>
              <a:ea typeface="Century Gothic"/>
              <a:cs typeface="Century Gothic"/>
              <a:sym typeface="Century Gothic"/>
            </a:endParaRPr>
          </a:p>
        </p:txBody>
      </p:sp>
      <p:sp>
        <p:nvSpPr>
          <p:cNvPr id="1043" name="Google Shape;1043;p73"/>
          <p:cNvSpPr txBox="1"/>
          <p:nvPr/>
        </p:nvSpPr>
        <p:spPr>
          <a:xfrm>
            <a:off x="8730345" y="1890400"/>
            <a:ext cx="3046057" cy="4201200"/>
          </a:xfrm>
          <a:prstGeom prst="rect">
            <a:avLst/>
          </a:prstGeom>
          <a:noFill/>
          <a:ln>
            <a:noFill/>
          </a:ln>
        </p:spPr>
        <p:txBody>
          <a:bodyPr anchorCtr="0" anchor="t" bIns="91425" lIns="91425" spcFirstLastPara="1" rIns="91425" wrap="square" tIns="91425">
            <a:noAutofit/>
          </a:bodyPr>
          <a:lstStyle/>
          <a:p>
            <a:pPr indent="0" lvl="0" marL="152396" marR="0" rtl="0" algn="l">
              <a:lnSpc>
                <a:spcPct val="90000"/>
              </a:lnSpc>
              <a:spcBef>
                <a:spcPts val="0"/>
              </a:spcBef>
              <a:spcAft>
                <a:spcPts val="0"/>
              </a:spcAft>
              <a:buClr>
                <a:schemeClr val="dk1"/>
              </a:buClr>
              <a:buSzPts val="1800"/>
              <a:buFont typeface="Arial"/>
              <a:buNone/>
            </a:pPr>
            <a:r>
              <a:rPr lang="en-US" sz="2200">
                <a:solidFill>
                  <a:schemeClr val="dk1"/>
                </a:solidFill>
                <a:latin typeface="Century Gothic"/>
                <a:ea typeface="Century Gothic"/>
                <a:cs typeface="Century Gothic"/>
                <a:sym typeface="Century Gothic"/>
              </a:rPr>
              <a:t>Compartimos nuestra investigación; educar y abogar con convicción y fiabilidad, haciéndose conocidos como expertos en el tema</a:t>
            </a:r>
            <a:endParaRPr sz="2200">
              <a:solidFill>
                <a:schemeClr val="dk1"/>
              </a:solidFill>
              <a:latin typeface="Century Gothic"/>
              <a:ea typeface="Century Gothic"/>
              <a:cs typeface="Century Gothic"/>
              <a:sym typeface="Century Gothic"/>
            </a:endParaRPr>
          </a:p>
        </p:txBody>
      </p:sp>
      <p:pic>
        <p:nvPicPr>
          <p:cNvPr descr="Globe" id="1044" name="Google Shape;1044;p73"/>
          <p:cNvPicPr preferRelativeResize="0"/>
          <p:nvPr/>
        </p:nvPicPr>
        <p:blipFill rotWithShape="1">
          <a:blip r:embed="rId3">
            <a:alphaModFix/>
          </a:blip>
          <a:srcRect b="0" l="0" r="0" t="0"/>
          <a:stretch/>
        </p:blipFill>
        <p:spPr>
          <a:xfrm>
            <a:off x="878233" y="4637272"/>
            <a:ext cx="1807029" cy="1807029"/>
          </a:xfrm>
          <a:prstGeom prst="rect">
            <a:avLst/>
          </a:prstGeom>
          <a:noFill/>
          <a:ln>
            <a:noFill/>
          </a:ln>
        </p:spPr>
      </p:pic>
      <p:pic>
        <p:nvPicPr>
          <p:cNvPr descr="Earth Globe   Asia" id="1045" name="Google Shape;1045;p73"/>
          <p:cNvPicPr preferRelativeResize="0"/>
          <p:nvPr/>
        </p:nvPicPr>
        <p:blipFill rotWithShape="1">
          <a:blip r:embed="rId4">
            <a:alphaModFix/>
          </a:blip>
          <a:srcRect b="0" l="0" r="0" t="0"/>
          <a:stretch/>
        </p:blipFill>
        <p:spPr>
          <a:xfrm>
            <a:off x="891296" y="4637272"/>
            <a:ext cx="1630555" cy="1630555"/>
          </a:xfrm>
          <a:prstGeom prst="rect">
            <a:avLst/>
          </a:prstGeom>
          <a:noFill/>
          <a:ln>
            <a:noFill/>
          </a:ln>
        </p:spPr>
      </p:pic>
      <p:pic>
        <p:nvPicPr>
          <p:cNvPr descr="Books" id="1046" name="Google Shape;1046;p73"/>
          <p:cNvPicPr preferRelativeResize="0"/>
          <p:nvPr/>
        </p:nvPicPr>
        <p:blipFill rotWithShape="1">
          <a:blip r:embed="rId5">
            <a:alphaModFix/>
          </a:blip>
          <a:srcRect b="0" l="0" r="0" t="0"/>
          <a:stretch/>
        </p:blipFill>
        <p:spPr>
          <a:xfrm>
            <a:off x="5225321" y="4691381"/>
            <a:ext cx="1675069" cy="1675069"/>
          </a:xfrm>
          <a:prstGeom prst="rect">
            <a:avLst/>
          </a:prstGeom>
          <a:noFill/>
          <a:ln>
            <a:noFill/>
          </a:ln>
        </p:spPr>
      </p:pic>
      <p:pic>
        <p:nvPicPr>
          <p:cNvPr descr="Lecturer" id="1047" name="Google Shape;1047;p73"/>
          <p:cNvPicPr preferRelativeResize="0"/>
          <p:nvPr/>
        </p:nvPicPr>
        <p:blipFill rotWithShape="1">
          <a:blip r:embed="rId6">
            <a:alphaModFix/>
          </a:blip>
          <a:srcRect b="0" l="0" r="0" t="0"/>
          <a:stretch/>
        </p:blipFill>
        <p:spPr>
          <a:xfrm>
            <a:off x="9435543" y="4691382"/>
            <a:ext cx="1576446" cy="1576446"/>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51" name="Shape 1051"/>
        <p:cNvGrpSpPr/>
        <p:nvPr/>
      </p:nvGrpSpPr>
      <p:grpSpPr>
        <a:xfrm>
          <a:off x="0" y="0"/>
          <a:ext cx="0" cy="0"/>
          <a:chOff x="0" y="0"/>
          <a:chExt cx="0" cy="0"/>
        </a:xfrm>
      </p:grpSpPr>
      <p:sp>
        <p:nvSpPr>
          <p:cNvPr id="1052" name="Google Shape;1052;g8bbfa7c4b1_1_3711"/>
          <p:cNvSpPr txBox="1"/>
          <p:nvPr>
            <p:ph type="title"/>
          </p:nvPr>
        </p:nvSpPr>
        <p:spPr>
          <a:xfrm>
            <a:off x="2665708" y="376393"/>
            <a:ext cx="9110700" cy="7635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0B5394"/>
              </a:buClr>
              <a:buSzPts val="3200"/>
              <a:buFont typeface="Century Gothic"/>
              <a:buNone/>
            </a:pPr>
            <a:r>
              <a:rPr b="1" lang="en-US">
                <a:solidFill>
                  <a:srgbClr val="0B5394"/>
                </a:solidFill>
              </a:rPr>
              <a:t>HOW DOES UNANIMA INTERNATIONAL ADVOCATE TO END HOMELESSNESS?</a:t>
            </a:r>
            <a:endParaRPr b="1">
              <a:solidFill>
                <a:srgbClr val="0B5394"/>
              </a:solidFill>
            </a:endParaRPr>
          </a:p>
        </p:txBody>
      </p:sp>
      <p:sp>
        <p:nvSpPr>
          <p:cNvPr id="1053" name="Google Shape;1053;g8bbfa7c4b1_1_3711"/>
          <p:cNvSpPr txBox="1"/>
          <p:nvPr>
            <p:ph idx="1" type="body"/>
          </p:nvPr>
        </p:nvSpPr>
        <p:spPr>
          <a:xfrm>
            <a:off x="415600" y="1797808"/>
            <a:ext cx="11360700" cy="16770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1067"/>
              </a:spcBef>
              <a:spcAft>
                <a:spcPts val="0"/>
              </a:spcAft>
              <a:buClr>
                <a:schemeClr val="dk1"/>
              </a:buClr>
              <a:buSzPts val="1800"/>
              <a:buNone/>
            </a:pPr>
            <a:r>
              <a:rPr lang="en-US" sz="2000"/>
              <a:t>UNANIMA International has a special focus on Family Homelessness and Trauma. Families, specifically women and children are often considered the Hidden Homeless and therefore often left furthest behind. We advocate for them in a number of ways</a:t>
            </a:r>
            <a:endParaRPr/>
          </a:p>
          <a:p>
            <a:pPr indent="-457200" lvl="0" marL="457200" rtl="0" algn="l">
              <a:lnSpc>
                <a:spcPct val="90000"/>
              </a:lnSpc>
              <a:spcBef>
                <a:spcPts val="3200"/>
              </a:spcBef>
              <a:spcAft>
                <a:spcPts val="0"/>
              </a:spcAft>
              <a:buClr>
                <a:schemeClr val="dk1"/>
              </a:buClr>
              <a:buSzPts val="1800"/>
              <a:buChar char="●"/>
            </a:pPr>
            <a:r>
              <a:rPr lang="en-US" sz="2000"/>
              <a:t>Research</a:t>
            </a:r>
            <a:endParaRPr/>
          </a:p>
          <a:p>
            <a:pPr indent="-457200" lvl="0" marL="457200" rtl="0" algn="l">
              <a:lnSpc>
                <a:spcPct val="90000"/>
              </a:lnSpc>
              <a:spcBef>
                <a:spcPts val="3200"/>
              </a:spcBef>
              <a:spcAft>
                <a:spcPts val="0"/>
              </a:spcAft>
              <a:buClr>
                <a:schemeClr val="dk1"/>
              </a:buClr>
              <a:buSzPts val="1800"/>
              <a:buChar char="●"/>
            </a:pPr>
            <a:r>
              <a:rPr lang="en-US" sz="2000"/>
              <a:t>Direct Advocacy</a:t>
            </a:r>
            <a:endParaRPr/>
          </a:p>
          <a:p>
            <a:pPr indent="-457200" lvl="0" marL="457200" rtl="0" algn="l">
              <a:lnSpc>
                <a:spcPct val="90000"/>
              </a:lnSpc>
              <a:spcBef>
                <a:spcPts val="3200"/>
              </a:spcBef>
              <a:spcAft>
                <a:spcPts val="0"/>
              </a:spcAft>
              <a:buClr>
                <a:schemeClr val="dk1"/>
              </a:buClr>
              <a:buSzPts val="1800"/>
              <a:buChar char="●"/>
            </a:pPr>
            <a:r>
              <a:rPr lang="en-US" sz="2000"/>
              <a:t>Networking </a:t>
            </a:r>
            <a:endParaRPr/>
          </a:p>
          <a:p>
            <a:pPr indent="-457200" lvl="0" marL="457200" rtl="0" algn="l">
              <a:lnSpc>
                <a:spcPct val="90000"/>
              </a:lnSpc>
              <a:spcBef>
                <a:spcPts val="3200"/>
              </a:spcBef>
              <a:spcAft>
                <a:spcPts val="0"/>
              </a:spcAft>
              <a:buClr>
                <a:schemeClr val="dk1"/>
              </a:buClr>
              <a:buSzPts val="1800"/>
              <a:buChar char="●"/>
            </a:pPr>
            <a:r>
              <a:rPr lang="en-US" sz="2000"/>
              <a:t>Partnerships </a:t>
            </a:r>
            <a:endParaRPr/>
          </a:p>
          <a:p>
            <a:pPr indent="-457200" lvl="0" marL="457200" rtl="0" algn="l">
              <a:lnSpc>
                <a:spcPct val="90000"/>
              </a:lnSpc>
              <a:spcBef>
                <a:spcPts val="3200"/>
              </a:spcBef>
              <a:spcAft>
                <a:spcPts val="2133"/>
              </a:spcAft>
              <a:buClr>
                <a:schemeClr val="dk1"/>
              </a:buClr>
              <a:buSzPts val="1800"/>
              <a:buChar char="●"/>
            </a:pPr>
            <a:r>
              <a:rPr lang="en-US" sz="2000"/>
              <a:t>Events </a:t>
            </a:r>
            <a:endParaRPr sz="2000"/>
          </a:p>
        </p:txBody>
      </p:sp>
      <p:pic>
        <p:nvPicPr>
          <p:cNvPr id="1054" name="Google Shape;1054;g8bbfa7c4b1_1_3711"/>
          <p:cNvPicPr preferRelativeResize="0"/>
          <p:nvPr/>
        </p:nvPicPr>
        <p:blipFill rotWithShape="1">
          <a:blip r:embed="rId3">
            <a:alphaModFix/>
          </a:blip>
          <a:srcRect b="0" l="0" r="0" t="0"/>
          <a:stretch/>
        </p:blipFill>
        <p:spPr>
          <a:xfrm>
            <a:off x="9285589" y="3319942"/>
            <a:ext cx="2490811" cy="3321082"/>
          </a:xfrm>
          <a:prstGeom prst="rect">
            <a:avLst/>
          </a:prstGeom>
          <a:noFill/>
          <a:ln>
            <a:noFill/>
          </a:ln>
        </p:spPr>
      </p:pic>
      <p:pic>
        <p:nvPicPr>
          <p:cNvPr id="1055" name="Google Shape;1055;g8bbfa7c4b1_1_3711"/>
          <p:cNvPicPr preferRelativeResize="0"/>
          <p:nvPr/>
        </p:nvPicPr>
        <p:blipFill rotWithShape="1">
          <a:blip r:embed="rId4">
            <a:alphaModFix/>
          </a:blip>
          <a:srcRect b="0" l="0" r="0" t="0"/>
          <a:stretch/>
        </p:blipFill>
        <p:spPr>
          <a:xfrm>
            <a:off x="4370523" y="3344110"/>
            <a:ext cx="4444361" cy="3333271"/>
          </a:xfrm>
          <a:prstGeom prst="rect">
            <a:avLst/>
          </a:prstGeom>
          <a:noFill/>
          <a:ln>
            <a:noFill/>
          </a:ln>
        </p:spPr>
      </p:pic>
      <p:pic>
        <p:nvPicPr>
          <p:cNvPr descr="C2-HD-BTM.png" id="1056" name="Google Shape;1056;g8bbfa7c4b1_1_3711"/>
          <p:cNvPicPr preferRelativeResize="0"/>
          <p:nvPr/>
        </p:nvPicPr>
        <p:blipFill rotWithShape="1">
          <a:blip r:embed="rId5">
            <a:alphaModFix/>
          </a:blip>
          <a:srcRect b="0" l="0" r="0" t="0"/>
          <a:stretch/>
        </p:blipFill>
        <p:spPr>
          <a:xfrm>
            <a:off x="0" y="6094400"/>
            <a:ext cx="12192000" cy="763600"/>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0" name="Shape 1060"/>
        <p:cNvGrpSpPr/>
        <p:nvPr/>
      </p:nvGrpSpPr>
      <p:grpSpPr>
        <a:xfrm>
          <a:off x="0" y="0"/>
          <a:ext cx="0" cy="0"/>
          <a:chOff x="0" y="0"/>
          <a:chExt cx="0" cy="0"/>
        </a:xfrm>
      </p:grpSpPr>
      <p:sp>
        <p:nvSpPr>
          <p:cNvPr id="1061" name="Google Shape;1061;p74"/>
          <p:cNvSpPr txBox="1"/>
          <p:nvPr>
            <p:ph type="title"/>
          </p:nvPr>
        </p:nvSpPr>
        <p:spPr>
          <a:xfrm>
            <a:off x="2665708" y="376393"/>
            <a:ext cx="9110692" cy="7636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0B5394"/>
              </a:buClr>
              <a:buSzPts val="3200"/>
              <a:buFont typeface="Century Gothic"/>
              <a:buNone/>
            </a:pPr>
            <a:r>
              <a:rPr b="1" lang="en-US">
                <a:solidFill>
                  <a:schemeClr val="accent6"/>
                </a:solidFill>
              </a:rPr>
              <a:t>¿CÓMO PROMUEVE UNANIMA INTERNATIONAL ADVOCATE TO END HOMELESSNESS?</a:t>
            </a:r>
            <a:endParaRPr b="1">
              <a:solidFill>
                <a:schemeClr val="accent6"/>
              </a:solidFill>
            </a:endParaRPr>
          </a:p>
        </p:txBody>
      </p:sp>
      <p:sp>
        <p:nvSpPr>
          <p:cNvPr id="1062" name="Google Shape;1062;p74"/>
          <p:cNvSpPr txBox="1"/>
          <p:nvPr>
            <p:ph idx="1" type="body"/>
          </p:nvPr>
        </p:nvSpPr>
        <p:spPr>
          <a:xfrm>
            <a:off x="415600" y="1797808"/>
            <a:ext cx="11360800" cy="1677119"/>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1067"/>
              </a:spcBef>
              <a:spcAft>
                <a:spcPts val="0"/>
              </a:spcAft>
              <a:buClr>
                <a:schemeClr val="dk1"/>
              </a:buClr>
              <a:buSzPts val="1800"/>
              <a:buNone/>
            </a:pPr>
            <a:r>
              <a:rPr lang="en-US" sz="2000"/>
              <a:t>UNANIMA International tiene un enfoque especial en la desamparo y trauma de la familia. Las familias, específicamente las mujeres y los niños, a menudo se consideran personas sin hogar ocultas y, por lo tanto, a menudo se quedan más atrás. Abogamos por ellos de varias maneras</a:t>
            </a:r>
            <a:endParaRPr/>
          </a:p>
          <a:p>
            <a:pPr indent="-342900" lvl="0" marL="342900" rtl="0" algn="l">
              <a:lnSpc>
                <a:spcPct val="90000"/>
              </a:lnSpc>
              <a:spcBef>
                <a:spcPts val="3200"/>
              </a:spcBef>
              <a:spcAft>
                <a:spcPts val="0"/>
              </a:spcAft>
              <a:buClr>
                <a:schemeClr val="dk1"/>
              </a:buClr>
              <a:buSzPts val="1800"/>
              <a:buFont typeface="Arial"/>
              <a:buChar char="•"/>
            </a:pPr>
            <a:r>
              <a:rPr lang="en-US" sz="2000"/>
              <a:t>Research</a:t>
            </a:r>
            <a:endParaRPr/>
          </a:p>
          <a:p>
            <a:pPr indent="-457200" lvl="0" marL="457200" rtl="0" algn="l">
              <a:lnSpc>
                <a:spcPct val="90000"/>
              </a:lnSpc>
              <a:spcBef>
                <a:spcPts val="3200"/>
              </a:spcBef>
              <a:spcAft>
                <a:spcPts val="0"/>
              </a:spcAft>
              <a:buClr>
                <a:schemeClr val="dk1"/>
              </a:buClr>
              <a:buSzPts val="1800"/>
              <a:buChar char="●"/>
            </a:pPr>
            <a:r>
              <a:rPr lang="en-US" sz="2000"/>
              <a:t>Direct Advocacy</a:t>
            </a:r>
            <a:endParaRPr/>
          </a:p>
          <a:p>
            <a:pPr indent="-457200" lvl="0" marL="457200" rtl="0" algn="l">
              <a:lnSpc>
                <a:spcPct val="90000"/>
              </a:lnSpc>
              <a:spcBef>
                <a:spcPts val="3200"/>
              </a:spcBef>
              <a:spcAft>
                <a:spcPts val="0"/>
              </a:spcAft>
              <a:buClr>
                <a:schemeClr val="dk1"/>
              </a:buClr>
              <a:buSzPts val="1800"/>
              <a:buChar char="●"/>
            </a:pPr>
            <a:r>
              <a:rPr lang="en-US" sz="2000"/>
              <a:t>Networking </a:t>
            </a:r>
            <a:endParaRPr/>
          </a:p>
          <a:p>
            <a:pPr indent="-457200" lvl="0" marL="457200" rtl="0" algn="l">
              <a:lnSpc>
                <a:spcPct val="90000"/>
              </a:lnSpc>
              <a:spcBef>
                <a:spcPts val="3200"/>
              </a:spcBef>
              <a:spcAft>
                <a:spcPts val="0"/>
              </a:spcAft>
              <a:buClr>
                <a:schemeClr val="dk1"/>
              </a:buClr>
              <a:buSzPts val="1800"/>
              <a:buChar char="●"/>
            </a:pPr>
            <a:r>
              <a:rPr lang="en-US" sz="2000"/>
              <a:t>Partnerships </a:t>
            </a:r>
            <a:endParaRPr/>
          </a:p>
          <a:p>
            <a:pPr indent="-457200" lvl="0" marL="457200" rtl="0" algn="l">
              <a:lnSpc>
                <a:spcPct val="90000"/>
              </a:lnSpc>
              <a:spcBef>
                <a:spcPts val="3200"/>
              </a:spcBef>
              <a:spcAft>
                <a:spcPts val="2133"/>
              </a:spcAft>
              <a:buClr>
                <a:schemeClr val="dk1"/>
              </a:buClr>
              <a:buSzPts val="1800"/>
              <a:buChar char="●"/>
            </a:pPr>
            <a:r>
              <a:rPr lang="en-US" sz="2000"/>
              <a:t>Events </a:t>
            </a:r>
            <a:endParaRPr sz="2000"/>
          </a:p>
        </p:txBody>
      </p:sp>
      <p:pic>
        <p:nvPicPr>
          <p:cNvPr id="1063" name="Google Shape;1063;p74"/>
          <p:cNvPicPr preferRelativeResize="0"/>
          <p:nvPr/>
        </p:nvPicPr>
        <p:blipFill rotWithShape="1">
          <a:blip r:embed="rId3">
            <a:alphaModFix/>
          </a:blip>
          <a:srcRect b="0" l="0" r="0" t="0"/>
          <a:stretch/>
        </p:blipFill>
        <p:spPr>
          <a:xfrm>
            <a:off x="9285589" y="3319942"/>
            <a:ext cx="2490811" cy="3321081"/>
          </a:xfrm>
          <a:prstGeom prst="rect">
            <a:avLst/>
          </a:prstGeom>
          <a:noFill/>
          <a:ln>
            <a:noFill/>
          </a:ln>
        </p:spPr>
      </p:pic>
      <p:pic>
        <p:nvPicPr>
          <p:cNvPr id="1064" name="Google Shape;1064;p74"/>
          <p:cNvPicPr preferRelativeResize="0"/>
          <p:nvPr/>
        </p:nvPicPr>
        <p:blipFill rotWithShape="1">
          <a:blip r:embed="rId4">
            <a:alphaModFix/>
          </a:blip>
          <a:srcRect b="0" l="0" r="0" t="0"/>
          <a:stretch/>
        </p:blipFill>
        <p:spPr>
          <a:xfrm>
            <a:off x="4370523" y="3344110"/>
            <a:ext cx="4444358" cy="3333268"/>
          </a:xfrm>
          <a:prstGeom prst="rect">
            <a:avLst/>
          </a:prstGeom>
          <a:noFill/>
          <a:ln>
            <a:noFill/>
          </a:ln>
        </p:spPr>
      </p:pic>
      <p:pic>
        <p:nvPicPr>
          <p:cNvPr descr="C2-HD-BTM.png" id="1065" name="Google Shape;1065;p74"/>
          <p:cNvPicPr preferRelativeResize="0"/>
          <p:nvPr/>
        </p:nvPicPr>
        <p:blipFill rotWithShape="1">
          <a:blip r:embed="rId5">
            <a:alphaModFix/>
          </a:blip>
          <a:srcRect b="0" l="0" r="0" t="0"/>
          <a:stretch/>
        </p:blipFill>
        <p:spPr>
          <a:xfrm>
            <a:off x="0" y="6094400"/>
            <a:ext cx="12192000" cy="763600"/>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9" name="Shape 1069"/>
        <p:cNvGrpSpPr/>
        <p:nvPr/>
      </p:nvGrpSpPr>
      <p:grpSpPr>
        <a:xfrm>
          <a:off x="0" y="0"/>
          <a:ext cx="0" cy="0"/>
          <a:chOff x="0" y="0"/>
          <a:chExt cx="0" cy="0"/>
        </a:xfrm>
      </p:grpSpPr>
      <p:sp>
        <p:nvSpPr>
          <p:cNvPr id="1070" name="Google Shape;1070;g8bbfa7c4b1_1_3866"/>
          <p:cNvSpPr txBox="1"/>
          <p:nvPr>
            <p:ph type="title"/>
          </p:nvPr>
        </p:nvSpPr>
        <p:spPr>
          <a:xfrm>
            <a:off x="415600" y="702094"/>
            <a:ext cx="11360700" cy="7635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0B5394"/>
              </a:buClr>
              <a:buSzPts val="3200"/>
              <a:buFont typeface="Century Gothic"/>
              <a:buNone/>
            </a:pPr>
            <a:r>
              <a:rPr b="1" lang="en-US">
                <a:solidFill>
                  <a:srgbClr val="0B5394"/>
                </a:solidFill>
              </a:rPr>
              <a:t>MAIN POINTS OF ADVOCACY</a:t>
            </a:r>
            <a:endParaRPr b="1">
              <a:solidFill>
                <a:srgbClr val="0B5394"/>
              </a:solidFill>
            </a:endParaRPr>
          </a:p>
        </p:txBody>
      </p:sp>
      <p:sp>
        <p:nvSpPr>
          <p:cNvPr id="1071" name="Google Shape;1071;g8bbfa7c4b1_1_3866"/>
          <p:cNvSpPr txBox="1"/>
          <p:nvPr>
            <p:ph idx="1" type="body"/>
          </p:nvPr>
        </p:nvSpPr>
        <p:spPr>
          <a:xfrm>
            <a:off x="4748072" y="1674702"/>
            <a:ext cx="7028400" cy="4555200"/>
          </a:xfrm>
          <a:prstGeom prst="rect">
            <a:avLst/>
          </a:prstGeom>
          <a:noFill/>
          <a:ln>
            <a:noFill/>
          </a:ln>
        </p:spPr>
        <p:txBody>
          <a:bodyPr anchorCtr="0" anchor="t" bIns="121900" lIns="121900" spcFirstLastPara="1" rIns="121900" wrap="square" tIns="121900">
            <a:noAutofit/>
          </a:bodyPr>
          <a:lstStyle/>
          <a:p>
            <a:pPr indent="-457188" lvl="0" marL="609584" rtl="0" algn="l">
              <a:lnSpc>
                <a:spcPct val="107000"/>
              </a:lnSpc>
              <a:spcBef>
                <a:spcPts val="0"/>
              </a:spcBef>
              <a:spcAft>
                <a:spcPts val="0"/>
              </a:spcAft>
              <a:buClr>
                <a:schemeClr val="dk1"/>
              </a:buClr>
              <a:buSzPts val="1800"/>
              <a:buChar char="●"/>
            </a:pPr>
            <a:r>
              <a:rPr lang="en-US">
                <a:solidFill>
                  <a:schemeClr val="dk1"/>
                </a:solidFill>
              </a:rPr>
              <a:t>That the voices of Women and Children with a lived experience be heard and including in the conversation and addressing of the issue</a:t>
            </a:r>
            <a:endParaRPr/>
          </a:p>
          <a:p>
            <a:pPr indent="-457188" lvl="0" marL="609584" rtl="0" algn="l">
              <a:lnSpc>
                <a:spcPct val="107000"/>
              </a:lnSpc>
              <a:spcBef>
                <a:spcPts val="0"/>
              </a:spcBef>
              <a:spcAft>
                <a:spcPts val="0"/>
              </a:spcAft>
              <a:buClr>
                <a:schemeClr val="dk1"/>
              </a:buClr>
              <a:buSzPts val="1800"/>
              <a:buChar char="●"/>
            </a:pPr>
            <a:r>
              <a:rPr lang="en-US">
                <a:solidFill>
                  <a:schemeClr val="dk1"/>
                </a:solidFill>
              </a:rPr>
              <a:t>For UN Member State to adhere and act on the commitments they have made including but not limited to the 2030 agenda, the Human Rights Declaration etc. </a:t>
            </a:r>
            <a:endParaRPr/>
          </a:p>
          <a:p>
            <a:pPr indent="-457188" lvl="0" marL="609584" rtl="0" algn="l">
              <a:lnSpc>
                <a:spcPct val="107000"/>
              </a:lnSpc>
              <a:spcBef>
                <a:spcPts val="0"/>
              </a:spcBef>
              <a:spcAft>
                <a:spcPts val="0"/>
              </a:spcAft>
              <a:buClr>
                <a:schemeClr val="dk1"/>
              </a:buClr>
              <a:buSzPts val="1800"/>
              <a:buChar char="●"/>
            </a:pPr>
            <a:r>
              <a:rPr lang="en-US">
                <a:solidFill>
                  <a:schemeClr val="dk1"/>
                </a:solidFill>
              </a:rPr>
              <a:t>Gender and Family sensitive policies</a:t>
            </a:r>
            <a:endParaRPr/>
          </a:p>
          <a:p>
            <a:pPr indent="-457188" lvl="0" marL="609584" rtl="0" algn="l">
              <a:lnSpc>
                <a:spcPct val="107000"/>
              </a:lnSpc>
              <a:spcBef>
                <a:spcPts val="0"/>
              </a:spcBef>
              <a:spcAft>
                <a:spcPts val="0"/>
              </a:spcAft>
              <a:buClr>
                <a:schemeClr val="dk1"/>
              </a:buClr>
              <a:buSzPts val="1800"/>
              <a:buChar char="●"/>
            </a:pPr>
            <a:r>
              <a:rPr lang="en-US">
                <a:solidFill>
                  <a:schemeClr val="dk1"/>
                </a:solidFill>
              </a:rPr>
              <a:t>Housing First with Supports </a:t>
            </a:r>
            <a:endParaRPr/>
          </a:p>
          <a:p>
            <a:pPr indent="-457188" lvl="0" marL="609584" rtl="0" algn="l">
              <a:lnSpc>
                <a:spcPct val="107000"/>
              </a:lnSpc>
              <a:spcBef>
                <a:spcPts val="0"/>
              </a:spcBef>
              <a:spcAft>
                <a:spcPts val="0"/>
              </a:spcAft>
              <a:buClr>
                <a:schemeClr val="dk1"/>
              </a:buClr>
              <a:buSzPts val="1800"/>
              <a:buChar char="●"/>
            </a:pPr>
            <a:r>
              <a:rPr lang="en-US">
                <a:solidFill>
                  <a:schemeClr val="dk1"/>
                </a:solidFill>
              </a:rPr>
              <a:t>A paradigm shift to where homelessness is viewed as what it is a human and civil rights issue</a:t>
            </a:r>
            <a:endParaRPr/>
          </a:p>
        </p:txBody>
      </p:sp>
      <p:pic>
        <p:nvPicPr>
          <p:cNvPr descr="C2-HD-BTM.png" id="1072" name="Google Shape;1072;g8bbfa7c4b1_1_3866"/>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pic>
        <p:nvPicPr>
          <p:cNvPr descr="A person sitting on a bicycle&#10;&#10;Description automatically generated" id="1073" name="Google Shape;1073;g8bbfa7c4b1_1_3866"/>
          <p:cNvPicPr preferRelativeResize="0"/>
          <p:nvPr/>
        </p:nvPicPr>
        <p:blipFill rotWithShape="1">
          <a:blip r:embed="rId4">
            <a:alphaModFix/>
          </a:blip>
          <a:srcRect b="0" l="0" r="0" t="0"/>
          <a:stretch/>
        </p:blipFill>
        <p:spPr>
          <a:xfrm>
            <a:off x="132050" y="2200648"/>
            <a:ext cx="4616025" cy="3078849"/>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77" name="Shape 1077"/>
        <p:cNvGrpSpPr/>
        <p:nvPr/>
      </p:nvGrpSpPr>
      <p:grpSpPr>
        <a:xfrm>
          <a:off x="0" y="0"/>
          <a:ext cx="0" cy="0"/>
          <a:chOff x="0" y="0"/>
          <a:chExt cx="0" cy="0"/>
        </a:xfrm>
      </p:grpSpPr>
      <p:sp>
        <p:nvSpPr>
          <p:cNvPr id="1078" name="Google Shape;1078;p75"/>
          <p:cNvSpPr txBox="1"/>
          <p:nvPr>
            <p:ph type="title"/>
          </p:nvPr>
        </p:nvSpPr>
        <p:spPr>
          <a:xfrm>
            <a:off x="1020284" y="320294"/>
            <a:ext cx="11360800" cy="7636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0B5394"/>
              </a:buClr>
              <a:buSzPts val="3200"/>
              <a:buFont typeface="Century Gothic"/>
              <a:buNone/>
            </a:pPr>
            <a:r>
              <a:rPr b="1" lang="en-US">
                <a:solidFill>
                  <a:schemeClr val="accent6"/>
                </a:solidFill>
              </a:rPr>
              <a:t>PRINCIPALES PUNTOS DE LA DEFENSA</a:t>
            </a:r>
            <a:endParaRPr b="1">
              <a:solidFill>
                <a:schemeClr val="accent6"/>
              </a:solidFill>
            </a:endParaRPr>
          </a:p>
        </p:txBody>
      </p:sp>
      <p:sp>
        <p:nvSpPr>
          <p:cNvPr id="1079" name="Google Shape;1079;p75"/>
          <p:cNvSpPr txBox="1"/>
          <p:nvPr>
            <p:ph idx="1" type="body"/>
          </p:nvPr>
        </p:nvSpPr>
        <p:spPr>
          <a:xfrm>
            <a:off x="4748072" y="920003"/>
            <a:ext cx="7212900" cy="4764300"/>
          </a:xfrm>
          <a:prstGeom prst="rect">
            <a:avLst/>
          </a:prstGeom>
          <a:noFill/>
          <a:ln>
            <a:noFill/>
          </a:ln>
        </p:spPr>
        <p:txBody>
          <a:bodyPr anchorCtr="0" anchor="t" bIns="121900" lIns="121900" spcFirstLastPara="1" rIns="121900" wrap="square" tIns="121900">
            <a:noAutofit/>
          </a:bodyPr>
          <a:lstStyle/>
          <a:p>
            <a:pPr indent="-457188" lvl="0" marL="609585" rtl="0" algn="l">
              <a:lnSpc>
                <a:spcPct val="107000"/>
              </a:lnSpc>
              <a:spcBef>
                <a:spcPts val="0"/>
              </a:spcBef>
              <a:spcAft>
                <a:spcPts val="0"/>
              </a:spcAft>
              <a:buClr>
                <a:schemeClr val="dk1"/>
              </a:buClr>
              <a:buSzPts val="1800"/>
              <a:buChar char="●"/>
            </a:pPr>
            <a:r>
              <a:rPr lang="en-US">
                <a:solidFill>
                  <a:schemeClr val="dk1"/>
                </a:solidFill>
              </a:rPr>
              <a:t>Que las voces de las mujeres y los niños con experiencia vivida sean escuchadas e incluso en la conversación y el abordamiento del tema</a:t>
            </a:r>
            <a:endParaRPr/>
          </a:p>
          <a:p>
            <a:pPr indent="-457188" lvl="0" marL="609585" rtl="0" algn="l">
              <a:lnSpc>
                <a:spcPct val="107000"/>
              </a:lnSpc>
              <a:spcBef>
                <a:spcPts val="0"/>
              </a:spcBef>
              <a:spcAft>
                <a:spcPts val="0"/>
              </a:spcAft>
              <a:buClr>
                <a:schemeClr val="dk1"/>
              </a:buClr>
              <a:buSzPts val="1800"/>
              <a:buChar char="●"/>
            </a:pPr>
            <a:r>
              <a:rPr lang="en-US">
                <a:solidFill>
                  <a:schemeClr val="dk1"/>
                </a:solidFill>
              </a:rPr>
              <a:t>Para que los Estados Miembros de las Naciones Unidas se adhieran y actúen de acuerdo con los compromisos que han contraído, incluidos, entre otros, el programa de 2030, la Declaración de Derechos Humanos, etc.</a:t>
            </a:r>
            <a:endParaRPr/>
          </a:p>
          <a:p>
            <a:pPr indent="-457188" lvl="0" marL="609585" rtl="0" algn="l">
              <a:lnSpc>
                <a:spcPct val="107000"/>
              </a:lnSpc>
              <a:spcBef>
                <a:spcPts val="0"/>
              </a:spcBef>
              <a:spcAft>
                <a:spcPts val="0"/>
              </a:spcAft>
              <a:buClr>
                <a:schemeClr val="dk1"/>
              </a:buClr>
              <a:buSzPts val="1800"/>
              <a:buChar char="●"/>
            </a:pPr>
            <a:r>
              <a:rPr lang="en-US">
                <a:solidFill>
                  <a:schemeClr val="dk1"/>
                </a:solidFill>
              </a:rPr>
              <a:t>Políticas sensibles al género y a la familia</a:t>
            </a:r>
            <a:endParaRPr/>
          </a:p>
          <a:p>
            <a:pPr indent="-457188" lvl="0" marL="609585" rtl="0" algn="l">
              <a:lnSpc>
                <a:spcPct val="107000"/>
              </a:lnSpc>
              <a:spcBef>
                <a:spcPts val="0"/>
              </a:spcBef>
              <a:spcAft>
                <a:spcPts val="0"/>
              </a:spcAft>
              <a:buClr>
                <a:schemeClr val="dk1"/>
              </a:buClr>
              <a:buSzPts val="1800"/>
              <a:buChar char="●"/>
            </a:pPr>
            <a:r>
              <a:rPr lang="en-US">
                <a:solidFill>
                  <a:schemeClr val="dk1"/>
                </a:solidFill>
              </a:rPr>
              <a:t>Vivienda  Primero con Apoyos</a:t>
            </a:r>
            <a:endParaRPr/>
          </a:p>
          <a:p>
            <a:pPr indent="-457188" lvl="0" marL="609585" rtl="0" algn="l">
              <a:lnSpc>
                <a:spcPct val="107000"/>
              </a:lnSpc>
              <a:spcBef>
                <a:spcPts val="0"/>
              </a:spcBef>
              <a:spcAft>
                <a:spcPts val="0"/>
              </a:spcAft>
              <a:buClr>
                <a:schemeClr val="dk1"/>
              </a:buClr>
              <a:buSzPts val="1800"/>
              <a:buChar char="●"/>
            </a:pPr>
            <a:r>
              <a:rPr lang="en-US">
                <a:solidFill>
                  <a:schemeClr val="dk1"/>
                </a:solidFill>
              </a:rPr>
              <a:t>Un cambio de paradigma hacia el lugar en el que la falta de vivienda es vista como lo que es un problema de derechos humanos y civiles</a:t>
            </a:r>
            <a:endParaRPr>
              <a:solidFill>
                <a:schemeClr val="dk1"/>
              </a:solidFill>
            </a:endParaRPr>
          </a:p>
        </p:txBody>
      </p:sp>
      <p:pic>
        <p:nvPicPr>
          <p:cNvPr descr="C2-HD-BTM.png" id="1080" name="Google Shape;1080;p75"/>
          <p:cNvPicPr preferRelativeResize="0"/>
          <p:nvPr/>
        </p:nvPicPr>
        <p:blipFill rotWithShape="1">
          <a:blip r:embed="rId3">
            <a:alphaModFix/>
          </a:blip>
          <a:srcRect b="0" l="0" r="0" t="0"/>
          <a:stretch/>
        </p:blipFill>
        <p:spPr>
          <a:xfrm>
            <a:off x="0" y="6882497"/>
            <a:ext cx="12192000" cy="1170122"/>
          </a:xfrm>
          <a:prstGeom prst="rect">
            <a:avLst/>
          </a:prstGeom>
          <a:noFill/>
          <a:ln>
            <a:noFill/>
          </a:ln>
        </p:spPr>
      </p:pic>
      <p:pic>
        <p:nvPicPr>
          <p:cNvPr descr="A person sitting on a bicycle&#10;&#10;Description automatically generated" id="1081" name="Google Shape;1081;p75"/>
          <p:cNvPicPr preferRelativeResize="0"/>
          <p:nvPr/>
        </p:nvPicPr>
        <p:blipFill rotWithShape="1">
          <a:blip r:embed="rId4">
            <a:alphaModFix/>
          </a:blip>
          <a:srcRect b="0" l="0" r="0" t="0"/>
          <a:stretch/>
        </p:blipFill>
        <p:spPr>
          <a:xfrm>
            <a:off x="132050" y="2200648"/>
            <a:ext cx="4616022" cy="307885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5" name="Shape 1085"/>
        <p:cNvGrpSpPr/>
        <p:nvPr/>
      </p:nvGrpSpPr>
      <p:grpSpPr>
        <a:xfrm>
          <a:off x="0" y="0"/>
          <a:ext cx="0" cy="0"/>
          <a:chOff x="0" y="0"/>
          <a:chExt cx="0" cy="0"/>
        </a:xfrm>
      </p:grpSpPr>
      <p:sp>
        <p:nvSpPr>
          <p:cNvPr id="1086" name="Google Shape;1086;g8bbfa7c4b1_1_4020"/>
          <p:cNvSpPr txBox="1"/>
          <p:nvPr>
            <p:ph type="title"/>
          </p:nvPr>
        </p:nvSpPr>
        <p:spPr>
          <a:xfrm>
            <a:off x="415600" y="593367"/>
            <a:ext cx="11360700" cy="7635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rgbClr val="2264C8"/>
                </a:solidFill>
              </a:rPr>
              <a:t>FACETS OF THE RESEARCH</a:t>
            </a:r>
            <a:endParaRPr b="1">
              <a:solidFill>
                <a:srgbClr val="2264C8"/>
              </a:solidFill>
            </a:endParaRPr>
          </a:p>
        </p:txBody>
      </p:sp>
      <p:sp>
        <p:nvSpPr>
          <p:cNvPr id="1087" name="Google Shape;1087;g8bbfa7c4b1_1_4020"/>
          <p:cNvSpPr txBox="1"/>
          <p:nvPr>
            <p:ph idx="1" type="body"/>
          </p:nvPr>
        </p:nvSpPr>
        <p:spPr>
          <a:xfrm>
            <a:off x="415600" y="1536633"/>
            <a:ext cx="3969900" cy="45552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rgbClr val="2264C8"/>
              </a:buClr>
              <a:buSzPts val="1800"/>
              <a:buNone/>
            </a:pPr>
            <a:r>
              <a:rPr b="1" i="1" lang="en-US">
                <a:solidFill>
                  <a:srgbClr val="2264C8"/>
                </a:solidFill>
              </a:rPr>
              <a:t>Partnerships: </a:t>
            </a:r>
            <a:endParaRPr b="1" i="1">
              <a:solidFill>
                <a:srgbClr val="2264C8"/>
              </a:solidFill>
            </a:endParaRPr>
          </a:p>
          <a:p>
            <a:pPr indent="-457188" lvl="0" marL="609584" rtl="0" algn="l">
              <a:lnSpc>
                <a:spcPct val="90000"/>
              </a:lnSpc>
              <a:spcBef>
                <a:spcPts val="2133"/>
              </a:spcBef>
              <a:spcAft>
                <a:spcPts val="0"/>
              </a:spcAft>
              <a:buClr>
                <a:srgbClr val="000000"/>
              </a:buClr>
              <a:buSzPts val="1800"/>
              <a:buFont typeface="Arial"/>
              <a:buChar char="•"/>
            </a:pPr>
            <a:r>
              <a:rPr lang="en-US">
                <a:solidFill>
                  <a:srgbClr val="000000"/>
                </a:solidFill>
              </a:rPr>
              <a:t>SOPHIA </a:t>
            </a:r>
            <a:endParaRPr>
              <a:solidFill>
                <a:srgbClr val="000000"/>
              </a:solidFill>
            </a:endParaRPr>
          </a:p>
          <a:p>
            <a:pPr indent="-457188" lvl="0" marL="609584" rtl="0" algn="l">
              <a:lnSpc>
                <a:spcPct val="90000"/>
              </a:lnSpc>
              <a:spcBef>
                <a:spcPts val="0"/>
              </a:spcBef>
              <a:spcAft>
                <a:spcPts val="0"/>
              </a:spcAft>
              <a:buClr>
                <a:srgbClr val="000000"/>
              </a:buClr>
              <a:buSzPts val="1800"/>
              <a:buFont typeface="Arial"/>
              <a:buChar char="•"/>
            </a:pPr>
            <a:r>
              <a:rPr lang="en-US">
                <a:solidFill>
                  <a:srgbClr val="000000"/>
                </a:solidFill>
              </a:rPr>
              <a:t>NYU</a:t>
            </a:r>
            <a:endParaRPr>
              <a:solidFill>
                <a:srgbClr val="000000"/>
              </a:solidFill>
            </a:endParaRPr>
          </a:p>
          <a:p>
            <a:pPr indent="-457188" lvl="0" marL="609584" rtl="0" algn="l">
              <a:lnSpc>
                <a:spcPct val="90000"/>
              </a:lnSpc>
              <a:spcBef>
                <a:spcPts val="0"/>
              </a:spcBef>
              <a:spcAft>
                <a:spcPts val="0"/>
              </a:spcAft>
              <a:buClr>
                <a:srgbClr val="000000"/>
              </a:buClr>
              <a:buSzPts val="1800"/>
              <a:buFont typeface="Arial"/>
              <a:buChar char="•"/>
            </a:pPr>
            <a:r>
              <a:rPr lang="en-US">
                <a:solidFill>
                  <a:srgbClr val="000000"/>
                </a:solidFill>
              </a:rPr>
              <a:t>UNANIMA International Board</a:t>
            </a:r>
            <a:endParaRPr>
              <a:solidFill>
                <a:srgbClr val="000000"/>
              </a:solidFill>
            </a:endParaRPr>
          </a:p>
          <a:p>
            <a:pPr indent="0" lvl="0" marL="0" rtl="0" algn="l">
              <a:lnSpc>
                <a:spcPct val="90000"/>
              </a:lnSpc>
              <a:spcBef>
                <a:spcPts val="2133"/>
              </a:spcBef>
              <a:spcAft>
                <a:spcPts val="0"/>
              </a:spcAft>
              <a:buClr>
                <a:srgbClr val="2264C8"/>
              </a:buClr>
              <a:buSzPts val="1800"/>
              <a:buNone/>
            </a:pPr>
            <a:r>
              <a:rPr b="1" i="1" lang="en-US">
                <a:solidFill>
                  <a:srgbClr val="2264C8"/>
                </a:solidFill>
              </a:rPr>
              <a:t>Expert Knowledge:</a:t>
            </a:r>
            <a:endParaRPr b="1" i="1">
              <a:solidFill>
                <a:srgbClr val="2264C8"/>
              </a:solidFill>
            </a:endParaRPr>
          </a:p>
          <a:p>
            <a:pPr indent="-457188" lvl="0" marL="609584" rtl="0" algn="l">
              <a:lnSpc>
                <a:spcPct val="90000"/>
              </a:lnSpc>
              <a:spcBef>
                <a:spcPts val="2133"/>
              </a:spcBef>
              <a:spcAft>
                <a:spcPts val="0"/>
              </a:spcAft>
              <a:buClr>
                <a:srgbClr val="000000"/>
              </a:buClr>
              <a:buSzPts val="1800"/>
              <a:buFont typeface="Arial"/>
              <a:buChar char="•"/>
            </a:pPr>
            <a:r>
              <a:rPr lang="en-US">
                <a:solidFill>
                  <a:srgbClr val="000000"/>
                </a:solidFill>
              </a:rPr>
              <a:t>Academics</a:t>
            </a:r>
            <a:endParaRPr>
              <a:solidFill>
                <a:srgbClr val="000000"/>
              </a:solidFill>
            </a:endParaRPr>
          </a:p>
          <a:p>
            <a:pPr indent="-457188" lvl="0" marL="609584" rtl="0" algn="l">
              <a:lnSpc>
                <a:spcPct val="90000"/>
              </a:lnSpc>
              <a:spcBef>
                <a:spcPts val="0"/>
              </a:spcBef>
              <a:spcAft>
                <a:spcPts val="0"/>
              </a:spcAft>
              <a:buClr>
                <a:srgbClr val="000000"/>
              </a:buClr>
              <a:buSzPts val="1800"/>
              <a:buFont typeface="Arial"/>
              <a:buChar char="•"/>
            </a:pPr>
            <a:r>
              <a:rPr lang="en-US">
                <a:solidFill>
                  <a:srgbClr val="000000"/>
                </a:solidFill>
              </a:rPr>
              <a:t>Service Practitioners</a:t>
            </a:r>
            <a:endParaRPr>
              <a:solidFill>
                <a:srgbClr val="000000"/>
              </a:solidFill>
            </a:endParaRPr>
          </a:p>
          <a:p>
            <a:pPr indent="-457188" lvl="0" marL="609584" rtl="0" algn="l">
              <a:lnSpc>
                <a:spcPct val="90000"/>
              </a:lnSpc>
              <a:spcBef>
                <a:spcPts val="0"/>
              </a:spcBef>
              <a:spcAft>
                <a:spcPts val="0"/>
              </a:spcAft>
              <a:buClr>
                <a:srgbClr val="000000"/>
              </a:buClr>
              <a:buSzPts val="1800"/>
              <a:buFont typeface="Arial"/>
              <a:buChar char="•"/>
            </a:pPr>
            <a:r>
              <a:rPr lang="en-US">
                <a:solidFill>
                  <a:srgbClr val="000000"/>
                </a:solidFill>
              </a:rPr>
              <a:t>United Nations </a:t>
            </a:r>
            <a:endParaRPr>
              <a:solidFill>
                <a:srgbClr val="000000"/>
              </a:solidFill>
            </a:endParaRPr>
          </a:p>
          <a:p>
            <a:pPr indent="0" lvl="0" marL="0" rtl="0" algn="l">
              <a:lnSpc>
                <a:spcPct val="90000"/>
              </a:lnSpc>
              <a:spcBef>
                <a:spcPts val="2133"/>
              </a:spcBef>
              <a:spcAft>
                <a:spcPts val="2133"/>
              </a:spcAft>
              <a:buClr>
                <a:schemeClr val="dk1"/>
              </a:buClr>
              <a:buSzPts val="1800"/>
              <a:buNone/>
            </a:pPr>
            <a:r>
              <a:t/>
            </a:r>
            <a:endParaRPr/>
          </a:p>
        </p:txBody>
      </p:sp>
      <p:sp>
        <p:nvSpPr>
          <p:cNvPr id="1088" name="Google Shape;1088;g8bbfa7c4b1_1_4020"/>
          <p:cNvSpPr txBox="1"/>
          <p:nvPr>
            <p:ph idx="4294967295" type="body"/>
          </p:nvPr>
        </p:nvSpPr>
        <p:spPr>
          <a:xfrm>
            <a:off x="8221663" y="1536700"/>
            <a:ext cx="3970200" cy="45546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1000"/>
              </a:spcBef>
              <a:spcAft>
                <a:spcPts val="0"/>
              </a:spcAft>
              <a:buClr>
                <a:srgbClr val="2264C8"/>
              </a:buClr>
              <a:buSzPts val="2200"/>
              <a:buNone/>
            </a:pPr>
            <a:r>
              <a:rPr b="1" i="1" lang="en-US">
                <a:solidFill>
                  <a:srgbClr val="2264C8"/>
                </a:solidFill>
              </a:rPr>
              <a:t>Other Methodology: </a:t>
            </a:r>
            <a:endParaRPr b="1" i="1">
              <a:solidFill>
                <a:srgbClr val="2264C8"/>
              </a:solidFill>
            </a:endParaRPr>
          </a:p>
          <a:p>
            <a:pPr indent="-228600" lvl="0" marL="228600" rtl="0" algn="l">
              <a:lnSpc>
                <a:spcPct val="90000"/>
              </a:lnSpc>
              <a:spcBef>
                <a:spcPts val="2133"/>
              </a:spcBef>
              <a:spcAft>
                <a:spcPts val="0"/>
              </a:spcAft>
              <a:buClr>
                <a:srgbClr val="000000"/>
              </a:buClr>
              <a:buSzPts val="2200"/>
              <a:buChar char="•"/>
            </a:pPr>
            <a:r>
              <a:rPr lang="en-US">
                <a:solidFill>
                  <a:srgbClr val="000000"/>
                </a:solidFill>
              </a:rPr>
              <a:t>Observations</a:t>
            </a:r>
            <a:endParaRPr>
              <a:solidFill>
                <a:srgbClr val="000000"/>
              </a:solidFill>
            </a:endParaRPr>
          </a:p>
          <a:p>
            <a:pPr indent="-228600" lvl="0" marL="228600" rtl="0" algn="l">
              <a:lnSpc>
                <a:spcPct val="90000"/>
              </a:lnSpc>
              <a:spcBef>
                <a:spcPts val="1000"/>
              </a:spcBef>
              <a:spcAft>
                <a:spcPts val="0"/>
              </a:spcAft>
              <a:buClr>
                <a:srgbClr val="000000"/>
              </a:buClr>
              <a:buSzPts val="2200"/>
              <a:buChar char="•"/>
            </a:pPr>
            <a:r>
              <a:rPr lang="en-US">
                <a:solidFill>
                  <a:srgbClr val="000000"/>
                </a:solidFill>
              </a:rPr>
              <a:t>Informal Conversations </a:t>
            </a:r>
            <a:endParaRPr>
              <a:solidFill>
                <a:srgbClr val="000000"/>
              </a:solidFill>
            </a:endParaRPr>
          </a:p>
          <a:p>
            <a:pPr indent="-228600" lvl="0" marL="228600" rtl="0" algn="l">
              <a:lnSpc>
                <a:spcPct val="90000"/>
              </a:lnSpc>
              <a:spcBef>
                <a:spcPts val="1000"/>
              </a:spcBef>
              <a:spcAft>
                <a:spcPts val="0"/>
              </a:spcAft>
              <a:buClr>
                <a:srgbClr val="000000"/>
              </a:buClr>
              <a:buSzPts val="2200"/>
              <a:buChar char="•"/>
            </a:pPr>
            <a:r>
              <a:rPr lang="en-US">
                <a:solidFill>
                  <a:srgbClr val="000000"/>
                </a:solidFill>
              </a:rPr>
              <a:t>Survey for service providers </a:t>
            </a:r>
            <a:endParaRPr>
              <a:solidFill>
                <a:srgbClr val="000000"/>
              </a:solidFill>
            </a:endParaRPr>
          </a:p>
          <a:p>
            <a:pPr indent="-228600" lvl="0" marL="228600" rtl="0" algn="l">
              <a:lnSpc>
                <a:spcPct val="90000"/>
              </a:lnSpc>
              <a:spcBef>
                <a:spcPts val="1000"/>
              </a:spcBef>
              <a:spcAft>
                <a:spcPts val="0"/>
              </a:spcAft>
              <a:buClr>
                <a:srgbClr val="662F8E"/>
              </a:buClr>
              <a:buSzPts val="2200"/>
              <a:buChar char="•"/>
            </a:pPr>
            <a:r>
              <a:rPr b="1" lang="en-US">
                <a:solidFill>
                  <a:srgbClr val="662F8E"/>
                </a:solidFill>
              </a:rPr>
              <a:t>Quantitative Analysis </a:t>
            </a:r>
            <a:endParaRPr b="1">
              <a:solidFill>
                <a:srgbClr val="662F8E"/>
              </a:solidFill>
            </a:endParaRPr>
          </a:p>
        </p:txBody>
      </p:sp>
      <p:sp>
        <p:nvSpPr>
          <p:cNvPr id="1089" name="Google Shape;1089;g8bbfa7c4b1_1_4020"/>
          <p:cNvSpPr txBox="1"/>
          <p:nvPr>
            <p:ph idx="4294967295" type="body"/>
          </p:nvPr>
        </p:nvSpPr>
        <p:spPr>
          <a:xfrm>
            <a:off x="4564063" y="1536633"/>
            <a:ext cx="3970200" cy="45546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1000"/>
              </a:spcBef>
              <a:spcAft>
                <a:spcPts val="0"/>
              </a:spcAft>
              <a:buClr>
                <a:srgbClr val="2264C8"/>
              </a:buClr>
              <a:buSzPts val="2200"/>
              <a:buNone/>
            </a:pPr>
            <a:r>
              <a:rPr b="1" i="1" lang="en-US">
                <a:solidFill>
                  <a:srgbClr val="2264C8"/>
                </a:solidFill>
              </a:rPr>
              <a:t>Lived Experience:</a:t>
            </a:r>
            <a:endParaRPr b="1" i="1">
              <a:solidFill>
                <a:srgbClr val="2264C8"/>
              </a:solidFill>
            </a:endParaRPr>
          </a:p>
          <a:p>
            <a:pPr indent="-228600" lvl="0" marL="228600" rtl="0" algn="l">
              <a:lnSpc>
                <a:spcPct val="90000"/>
              </a:lnSpc>
              <a:spcBef>
                <a:spcPts val="2133"/>
              </a:spcBef>
              <a:spcAft>
                <a:spcPts val="0"/>
              </a:spcAft>
              <a:buClr>
                <a:srgbClr val="EB1E79"/>
              </a:buClr>
              <a:buSzPts val="2200"/>
              <a:buChar char="•"/>
            </a:pPr>
            <a:r>
              <a:rPr b="1" lang="en-US">
                <a:solidFill>
                  <a:srgbClr val="EB1E79"/>
                </a:solidFill>
              </a:rPr>
              <a:t>Interviews</a:t>
            </a:r>
            <a:endParaRPr b="1">
              <a:solidFill>
                <a:srgbClr val="EB1E79"/>
              </a:solidFill>
            </a:endParaRPr>
          </a:p>
          <a:p>
            <a:pPr indent="-228600" lvl="0" marL="228600" rtl="0" algn="l">
              <a:lnSpc>
                <a:spcPct val="90000"/>
              </a:lnSpc>
              <a:spcBef>
                <a:spcPts val="1000"/>
              </a:spcBef>
              <a:spcAft>
                <a:spcPts val="0"/>
              </a:spcAft>
              <a:buClr>
                <a:srgbClr val="000000"/>
              </a:buClr>
              <a:buSzPts val="2200"/>
              <a:buChar char="•"/>
            </a:pPr>
            <a:r>
              <a:rPr lang="en-US">
                <a:solidFill>
                  <a:srgbClr val="000000"/>
                </a:solidFill>
              </a:rPr>
              <a:t>Focus-Groups </a:t>
            </a:r>
            <a:endParaRPr>
              <a:solidFill>
                <a:srgbClr val="000000"/>
              </a:solidFill>
            </a:endParaRPr>
          </a:p>
          <a:p>
            <a:pPr indent="-228600" lvl="0" marL="228600" rtl="0" algn="l">
              <a:lnSpc>
                <a:spcPct val="90000"/>
              </a:lnSpc>
              <a:spcBef>
                <a:spcPts val="1000"/>
              </a:spcBef>
              <a:spcAft>
                <a:spcPts val="0"/>
              </a:spcAft>
              <a:buClr>
                <a:srgbClr val="000000"/>
              </a:buClr>
              <a:buSzPts val="2200"/>
              <a:buChar char="•"/>
            </a:pPr>
            <a:r>
              <a:rPr lang="en-US">
                <a:solidFill>
                  <a:srgbClr val="000000"/>
                </a:solidFill>
              </a:rPr>
              <a:t>Written Testimonies</a:t>
            </a:r>
            <a:endParaRPr>
              <a:solidFill>
                <a:srgbClr val="000000"/>
              </a:solidFill>
            </a:endParaRPr>
          </a:p>
          <a:p>
            <a:pPr indent="-228600" lvl="0" marL="228600" rtl="0" algn="l">
              <a:lnSpc>
                <a:spcPct val="90000"/>
              </a:lnSpc>
              <a:spcBef>
                <a:spcPts val="1000"/>
              </a:spcBef>
              <a:spcAft>
                <a:spcPts val="0"/>
              </a:spcAft>
              <a:buClr>
                <a:srgbClr val="000000"/>
              </a:buClr>
              <a:buSzPts val="2200"/>
              <a:buChar char="•"/>
            </a:pPr>
            <a:r>
              <a:rPr lang="en-US">
                <a:solidFill>
                  <a:srgbClr val="000000"/>
                </a:solidFill>
              </a:rPr>
              <a:t>Art Submissions</a:t>
            </a:r>
            <a:endParaRPr>
              <a:solidFill>
                <a:srgbClr val="000000"/>
              </a:solidFill>
            </a:endParaRPr>
          </a:p>
        </p:txBody>
      </p:sp>
      <p:pic>
        <p:nvPicPr>
          <p:cNvPr descr="C2-HD-BTM.png" id="1090" name="Google Shape;1090;g8bbfa7c4b1_1_4020"/>
          <p:cNvPicPr preferRelativeResize="0"/>
          <p:nvPr/>
        </p:nvPicPr>
        <p:blipFill rotWithShape="1">
          <a:blip r:embed="rId3">
            <a:alphaModFix/>
          </a:blip>
          <a:srcRect b="0" l="0" r="0" t="0"/>
          <a:stretch/>
        </p:blipFill>
        <p:spPr>
          <a:xfrm>
            <a:off x="0" y="5679572"/>
            <a:ext cx="12192000" cy="1170122"/>
          </a:xfrm>
          <a:prstGeom prst="rect">
            <a:avLst/>
          </a:prstGeom>
          <a:noFill/>
          <a:ln>
            <a:noFill/>
          </a:ln>
        </p:spPr>
      </p:pic>
      <p:pic>
        <p:nvPicPr>
          <p:cNvPr descr="Woman with baby" id="1091" name="Google Shape;1091;g8bbfa7c4b1_1_4020"/>
          <p:cNvPicPr preferRelativeResize="0"/>
          <p:nvPr/>
        </p:nvPicPr>
        <p:blipFill rotWithShape="1">
          <a:blip r:embed="rId4">
            <a:alphaModFix/>
          </a:blip>
          <a:srcRect b="0" l="0" r="0" t="0"/>
          <a:stretch/>
        </p:blipFill>
        <p:spPr>
          <a:xfrm>
            <a:off x="4933438" y="4326704"/>
            <a:ext cx="1451863" cy="1451863"/>
          </a:xfrm>
          <a:prstGeom prst="rect">
            <a:avLst/>
          </a:prstGeom>
          <a:noFill/>
          <a:ln>
            <a:noFill/>
          </a:ln>
        </p:spPr>
      </p:pic>
      <p:pic>
        <p:nvPicPr>
          <p:cNvPr descr="Family with two children" id="1092" name="Google Shape;1092;g8bbfa7c4b1_1_4020"/>
          <p:cNvPicPr preferRelativeResize="0"/>
          <p:nvPr/>
        </p:nvPicPr>
        <p:blipFill rotWithShape="1">
          <a:blip r:embed="rId5">
            <a:alphaModFix/>
          </a:blip>
          <a:srcRect b="0" l="0" r="0" t="0"/>
          <a:stretch/>
        </p:blipFill>
        <p:spPr>
          <a:xfrm>
            <a:off x="7834626" y="4326704"/>
            <a:ext cx="1648124" cy="1648124"/>
          </a:xfrm>
          <a:prstGeom prst="rect">
            <a:avLst/>
          </a:prstGeom>
          <a:noFill/>
          <a:ln>
            <a:noFill/>
          </a:ln>
        </p:spPr>
      </p:pic>
      <p:pic>
        <p:nvPicPr>
          <p:cNvPr descr="Woman with kid" id="1093" name="Google Shape;1093;g8bbfa7c4b1_1_4020"/>
          <p:cNvPicPr preferRelativeResize="0"/>
          <p:nvPr/>
        </p:nvPicPr>
        <p:blipFill rotWithShape="1">
          <a:blip r:embed="rId6">
            <a:alphaModFix/>
          </a:blip>
          <a:srcRect b="0" l="0" r="0" t="0"/>
          <a:stretch/>
        </p:blipFill>
        <p:spPr>
          <a:xfrm>
            <a:off x="6297475" y="4329256"/>
            <a:ext cx="1451863" cy="1451863"/>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97" name="Shape 1097"/>
        <p:cNvGrpSpPr/>
        <p:nvPr/>
      </p:nvGrpSpPr>
      <p:grpSpPr>
        <a:xfrm>
          <a:off x="0" y="0"/>
          <a:ext cx="0" cy="0"/>
          <a:chOff x="0" y="0"/>
          <a:chExt cx="0" cy="0"/>
        </a:xfrm>
      </p:grpSpPr>
      <p:sp>
        <p:nvSpPr>
          <p:cNvPr id="1098" name="Google Shape;1098;p76"/>
          <p:cNvSpPr txBox="1"/>
          <p:nvPr>
            <p:ph type="title"/>
          </p:nvPr>
        </p:nvSpPr>
        <p:spPr>
          <a:xfrm>
            <a:off x="415600" y="593367"/>
            <a:ext cx="11360800" cy="7636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chemeClr val="accent6"/>
                </a:solidFill>
              </a:rPr>
              <a:t>FACETAS DE LA INVESTIGACIÓN</a:t>
            </a:r>
            <a:br>
              <a:rPr b="1" lang="en-US">
                <a:solidFill>
                  <a:schemeClr val="accent6"/>
                </a:solidFill>
              </a:rPr>
            </a:br>
            <a:endParaRPr b="1">
              <a:solidFill>
                <a:schemeClr val="accent6"/>
              </a:solidFill>
            </a:endParaRPr>
          </a:p>
        </p:txBody>
      </p:sp>
      <p:sp>
        <p:nvSpPr>
          <p:cNvPr id="1099" name="Google Shape;1099;p76"/>
          <p:cNvSpPr txBox="1"/>
          <p:nvPr>
            <p:ph idx="1" type="body"/>
          </p:nvPr>
        </p:nvSpPr>
        <p:spPr>
          <a:xfrm>
            <a:off x="415600" y="1536633"/>
            <a:ext cx="3970000" cy="4555200"/>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0"/>
              </a:spcBef>
              <a:spcAft>
                <a:spcPts val="0"/>
              </a:spcAft>
              <a:buClr>
                <a:srgbClr val="2264C8"/>
              </a:buClr>
              <a:buSzPts val="1800"/>
              <a:buNone/>
            </a:pPr>
            <a:r>
              <a:rPr b="1" i="1" lang="en-US">
                <a:solidFill>
                  <a:srgbClr val="2264C8"/>
                </a:solidFill>
              </a:rPr>
              <a:t>Asociaciones: </a:t>
            </a:r>
            <a:endParaRPr b="1" i="1">
              <a:solidFill>
                <a:srgbClr val="2264C8"/>
              </a:solidFill>
            </a:endParaRPr>
          </a:p>
          <a:p>
            <a:pPr indent="-457188" lvl="0" marL="609585" rtl="0" algn="l">
              <a:lnSpc>
                <a:spcPct val="90000"/>
              </a:lnSpc>
              <a:spcBef>
                <a:spcPts val="2133"/>
              </a:spcBef>
              <a:spcAft>
                <a:spcPts val="0"/>
              </a:spcAft>
              <a:buClr>
                <a:srgbClr val="000000"/>
              </a:buClr>
              <a:buSzPts val="1800"/>
              <a:buFont typeface="Arial"/>
              <a:buChar char="•"/>
            </a:pPr>
            <a:r>
              <a:rPr lang="en-US">
                <a:solidFill>
                  <a:srgbClr val="000000"/>
                </a:solidFill>
              </a:rPr>
              <a:t>SOPHIA </a:t>
            </a:r>
            <a:endParaRPr>
              <a:solidFill>
                <a:srgbClr val="000000"/>
              </a:solidFill>
            </a:endParaRPr>
          </a:p>
          <a:p>
            <a:pPr indent="-457188" lvl="0" marL="609585" rtl="0" algn="l">
              <a:lnSpc>
                <a:spcPct val="90000"/>
              </a:lnSpc>
              <a:spcBef>
                <a:spcPts val="0"/>
              </a:spcBef>
              <a:spcAft>
                <a:spcPts val="0"/>
              </a:spcAft>
              <a:buClr>
                <a:srgbClr val="000000"/>
              </a:buClr>
              <a:buSzPts val="1800"/>
              <a:buFont typeface="Arial"/>
              <a:buChar char="•"/>
            </a:pPr>
            <a:r>
              <a:rPr lang="en-US">
                <a:solidFill>
                  <a:srgbClr val="000000"/>
                </a:solidFill>
              </a:rPr>
              <a:t>NYU</a:t>
            </a:r>
            <a:endParaRPr>
              <a:solidFill>
                <a:srgbClr val="000000"/>
              </a:solidFill>
            </a:endParaRPr>
          </a:p>
          <a:p>
            <a:pPr indent="-457188" lvl="0" marL="609585" rtl="0" algn="l">
              <a:lnSpc>
                <a:spcPct val="90000"/>
              </a:lnSpc>
              <a:spcBef>
                <a:spcPts val="0"/>
              </a:spcBef>
              <a:spcAft>
                <a:spcPts val="0"/>
              </a:spcAft>
              <a:buClr>
                <a:srgbClr val="000000"/>
              </a:buClr>
              <a:buSzPts val="1800"/>
              <a:buFont typeface="Arial"/>
              <a:buChar char="•"/>
            </a:pPr>
            <a:r>
              <a:rPr lang="en-US">
                <a:solidFill>
                  <a:srgbClr val="000000"/>
                </a:solidFill>
              </a:rPr>
              <a:t>UNANIMA International Board</a:t>
            </a:r>
            <a:endParaRPr>
              <a:solidFill>
                <a:srgbClr val="000000"/>
              </a:solidFill>
            </a:endParaRPr>
          </a:p>
          <a:p>
            <a:pPr indent="0" lvl="0" marL="0" rtl="0" algn="l">
              <a:lnSpc>
                <a:spcPct val="90000"/>
              </a:lnSpc>
              <a:spcBef>
                <a:spcPts val="2133"/>
              </a:spcBef>
              <a:spcAft>
                <a:spcPts val="0"/>
              </a:spcAft>
              <a:buClr>
                <a:srgbClr val="2264C8"/>
              </a:buClr>
              <a:buSzPts val="1800"/>
              <a:buNone/>
            </a:pPr>
            <a:r>
              <a:rPr b="1" i="1" lang="en-US">
                <a:solidFill>
                  <a:srgbClr val="2264C8"/>
                </a:solidFill>
              </a:rPr>
              <a:t>Conocimiento experto:</a:t>
            </a:r>
            <a:endParaRPr b="1" i="1">
              <a:solidFill>
                <a:srgbClr val="2264C8"/>
              </a:solidFill>
            </a:endParaRPr>
          </a:p>
          <a:p>
            <a:pPr indent="-457188" lvl="0" marL="609585" rtl="0" algn="l">
              <a:lnSpc>
                <a:spcPct val="90000"/>
              </a:lnSpc>
              <a:spcBef>
                <a:spcPts val="2133"/>
              </a:spcBef>
              <a:spcAft>
                <a:spcPts val="0"/>
              </a:spcAft>
              <a:buClr>
                <a:srgbClr val="000000"/>
              </a:buClr>
              <a:buSzPts val="1800"/>
              <a:buFont typeface="Arial"/>
              <a:buChar char="•"/>
            </a:pPr>
            <a:r>
              <a:rPr lang="en-US">
                <a:solidFill>
                  <a:srgbClr val="000000"/>
                </a:solidFill>
              </a:rPr>
              <a:t>Academics</a:t>
            </a:r>
            <a:endParaRPr>
              <a:solidFill>
                <a:srgbClr val="000000"/>
              </a:solidFill>
            </a:endParaRPr>
          </a:p>
          <a:p>
            <a:pPr indent="-457188" lvl="0" marL="609585" rtl="0" algn="l">
              <a:lnSpc>
                <a:spcPct val="90000"/>
              </a:lnSpc>
              <a:spcBef>
                <a:spcPts val="0"/>
              </a:spcBef>
              <a:spcAft>
                <a:spcPts val="0"/>
              </a:spcAft>
              <a:buClr>
                <a:srgbClr val="000000"/>
              </a:buClr>
              <a:buSzPts val="1800"/>
              <a:buFont typeface="Arial"/>
              <a:buChar char="•"/>
            </a:pPr>
            <a:r>
              <a:rPr lang="en-US">
                <a:solidFill>
                  <a:srgbClr val="000000"/>
                </a:solidFill>
              </a:rPr>
              <a:t>Service Practitioners</a:t>
            </a:r>
            <a:endParaRPr>
              <a:solidFill>
                <a:srgbClr val="000000"/>
              </a:solidFill>
            </a:endParaRPr>
          </a:p>
          <a:p>
            <a:pPr indent="-457188" lvl="0" marL="609585" rtl="0" algn="l">
              <a:lnSpc>
                <a:spcPct val="90000"/>
              </a:lnSpc>
              <a:spcBef>
                <a:spcPts val="0"/>
              </a:spcBef>
              <a:spcAft>
                <a:spcPts val="0"/>
              </a:spcAft>
              <a:buClr>
                <a:srgbClr val="000000"/>
              </a:buClr>
              <a:buSzPts val="1800"/>
              <a:buFont typeface="Arial"/>
              <a:buChar char="•"/>
            </a:pPr>
            <a:r>
              <a:rPr lang="en-US">
                <a:solidFill>
                  <a:srgbClr val="000000"/>
                </a:solidFill>
              </a:rPr>
              <a:t>United Nations </a:t>
            </a:r>
            <a:endParaRPr>
              <a:solidFill>
                <a:srgbClr val="000000"/>
              </a:solidFill>
            </a:endParaRPr>
          </a:p>
          <a:p>
            <a:pPr indent="0" lvl="0" marL="0" rtl="0" algn="l">
              <a:lnSpc>
                <a:spcPct val="90000"/>
              </a:lnSpc>
              <a:spcBef>
                <a:spcPts val="2133"/>
              </a:spcBef>
              <a:spcAft>
                <a:spcPts val="2133"/>
              </a:spcAft>
              <a:buClr>
                <a:schemeClr val="dk1"/>
              </a:buClr>
              <a:buSzPts val="1800"/>
              <a:buNone/>
            </a:pPr>
            <a:r>
              <a:t/>
            </a:r>
            <a:endParaRPr/>
          </a:p>
        </p:txBody>
      </p:sp>
      <p:sp>
        <p:nvSpPr>
          <p:cNvPr id="1100" name="Google Shape;1100;p76"/>
          <p:cNvSpPr txBox="1"/>
          <p:nvPr>
            <p:ph idx="4294967295" type="body"/>
          </p:nvPr>
        </p:nvSpPr>
        <p:spPr>
          <a:xfrm>
            <a:off x="8221663" y="1536700"/>
            <a:ext cx="3970337" cy="4554538"/>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1000"/>
              </a:spcBef>
              <a:spcAft>
                <a:spcPts val="0"/>
              </a:spcAft>
              <a:buClr>
                <a:srgbClr val="2264C8"/>
              </a:buClr>
              <a:buSzPts val="2200"/>
              <a:buNone/>
            </a:pPr>
            <a:r>
              <a:rPr b="1" i="1" lang="en-US">
                <a:solidFill>
                  <a:srgbClr val="2264C8"/>
                </a:solidFill>
              </a:rPr>
              <a:t>Otra metodología</a:t>
            </a:r>
            <a:endParaRPr b="1" i="1">
              <a:solidFill>
                <a:srgbClr val="2264C8"/>
              </a:solidFill>
            </a:endParaRPr>
          </a:p>
          <a:p>
            <a:pPr indent="-228600" lvl="0" marL="228600" rtl="0" algn="l">
              <a:lnSpc>
                <a:spcPct val="90000"/>
              </a:lnSpc>
              <a:spcBef>
                <a:spcPts val="2133"/>
              </a:spcBef>
              <a:spcAft>
                <a:spcPts val="0"/>
              </a:spcAft>
              <a:buClr>
                <a:srgbClr val="000000"/>
              </a:buClr>
              <a:buSzPts val="2200"/>
              <a:buChar char="•"/>
            </a:pPr>
            <a:r>
              <a:rPr lang="en-US">
                <a:solidFill>
                  <a:srgbClr val="000000"/>
                </a:solidFill>
              </a:rPr>
              <a:t>Observations</a:t>
            </a:r>
            <a:endParaRPr>
              <a:solidFill>
                <a:srgbClr val="000000"/>
              </a:solidFill>
            </a:endParaRPr>
          </a:p>
          <a:p>
            <a:pPr indent="-228600" lvl="0" marL="228600" rtl="0" algn="l">
              <a:lnSpc>
                <a:spcPct val="90000"/>
              </a:lnSpc>
              <a:spcBef>
                <a:spcPts val="1000"/>
              </a:spcBef>
              <a:spcAft>
                <a:spcPts val="0"/>
              </a:spcAft>
              <a:buClr>
                <a:srgbClr val="000000"/>
              </a:buClr>
              <a:buSzPts val="2200"/>
              <a:buChar char="•"/>
            </a:pPr>
            <a:r>
              <a:rPr lang="en-US">
                <a:solidFill>
                  <a:srgbClr val="000000"/>
                </a:solidFill>
              </a:rPr>
              <a:t>Informal Conversations </a:t>
            </a:r>
            <a:endParaRPr>
              <a:solidFill>
                <a:srgbClr val="000000"/>
              </a:solidFill>
            </a:endParaRPr>
          </a:p>
          <a:p>
            <a:pPr indent="-228600" lvl="0" marL="228600" rtl="0" algn="l">
              <a:lnSpc>
                <a:spcPct val="90000"/>
              </a:lnSpc>
              <a:spcBef>
                <a:spcPts val="1000"/>
              </a:spcBef>
              <a:spcAft>
                <a:spcPts val="0"/>
              </a:spcAft>
              <a:buClr>
                <a:srgbClr val="000000"/>
              </a:buClr>
              <a:buSzPts val="2200"/>
              <a:buChar char="•"/>
            </a:pPr>
            <a:r>
              <a:rPr lang="en-US">
                <a:solidFill>
                  <a:srgbClr val="000000"/>
                </a:solidFill>
              </a:rPr>
              <a:t>Survey for service providers </a:t>
            </a:r>
            <a:endParaRPr>
              <a:solidFill>
                <a:srgbClr val="000000"/>
              </a:solidFill>
            </a:endParaRPr>
          </a:p>
          <a:p>
            <a:pPr indent="-228600" lvl="0" marL="228600" rtl="0" algn="l">
              <a:lnSpc>
                <a:spcPct val="90000"/>
              </a:lnSpc>
              <a:spcBef>
                <a:spcPts val="1000"/>
              </a:spcBef>
              <a:spcAft>
                <a:spcPts val="0"/>
              </a:spcAft>
              <a:buClr>
                <a:srgbClr val="662F8E"/>
              </a:buClr>
              <a:buSzPts val="2200"/>
              <a:buChar char="•"/>
            </a:pPr>
            <a:r>
              <a:rPr b="1" lang="en-US">
                <a:solidFill>
                  <a:srgbClr val="662F8E"/>
                </a:solidFill>
              </a:rPr>
              <a:t>Quantitative Analysis </a:t>
            </a:r>
            <a:endParaRPr b="1">
              <a:solidFill>
                <a:srgbClr val="662F8E"/>
              </a:solidFill>
            </a:endParaRPr>
          </a:p>
        </p:txBody>
      </p:sp>
      <p:sp>
        <p:nvSpPr>
          <p:cNvPr id="1101" name="Google Shape;1101;p76"/>
          <p:cNvSpPr txBox="1"/>
          <p:nvPr>
            <p:ph idx="4294967295" type="body"/>
          </p:nvPr>
        </p:nvSpPr>
        <p:spPr>
          <a:xfrm>
            <a:off x="4564063" y="1536633"/>
            <a:ext cx="3970337" cy="4554538"/>
          </a:xfrm>
          <a:prstGeom prst="rect">
            <a:avLst/>
          </a:prstGeom>
          <a:noFill/>
          <a:ln>
            <a:noFill/>
          </a:ln>
        </p:spPr>
        <p:txBody>
          <a:bodyPr anchorCtr="0" anchor="t" bIns="121900" lIns="121900" spcFirstLastPara="1" rIns="121900" wrap="square" tIns="121900">
            <a:noAutofit/>
          </a:bodyPr>
          <a:lstStyle/>
          <a:p>
            <a:pPr indent="0" lvl="0" marL="0" rtl="0" algn="l">
              <a:lnSpc>
                <a:spcPct val="90000"/>
              </a:lnSpc>
              <a:spcBef>
                <a:spcPts val="1000"/>
              </a:spcBef>
              <a:spcAft>
                <a:spcPts val="0"/>
              </a:spcAft>
              <a:buClr>
                <a:srgbClr val="2264C8"/>
              </a:buClr>
              <a:buSzPts val="2200"/>
              <a:buNone/>
            </a:pPr>
            <a:r>
              <a:rPr b="1" i="1" lang="en-US">
                <a:solidFill>
                  <a:srgbClr val="2264C8"/>
                </a:solidFill>
              </a:rPr>
              <a:t>Experiencia Vivida:</a:t>
            </a:r>
            <a:endParaRPr b="1" i="1">
              <a:solidFill>
                <a:srgbClr val="2264C8"/>
              </a:solidFill>
            </a:endParaRPr>
          </a:p>
          <a:p>
            <a:pPr indent="-228600" lvl="0" marL="228600" rtl="0" algn="l">
              <a:lnSpc>
                <a:spcPct val="90000"/>
              </a:lnSpc>
              <a:spcBef>
                <a:spcPts val="2133"/>
              </a:spcBef>
              <a:spcAft>
                <a:spcPts val="0"/>
              </a:spcAft>
              <a:buClr>
                <a:srgbClr val="EB1E79"/>
              </a:buClr>
              <a:buSzPts val="2200"/>
              <a:buChar char="•"/>
            </a:pPr>
            <a:r>
              <a:rPr b="1" lang="en-US">
                <a:solidFill>
                  <a:srgbClr val="EB1E79"/>
                </a:solidFill>
              </a:rPr>
              <a:t>Interviews</a:t>
            </a:r>
            <a:endParaRPr b="1">
              <a:solidFill>
                <a:srgbClr val="EB1E79"/>
              </a:solidFill>
            </a:endParaRPr>
          </a:p>
          <a:p>
            <a:pPr indent="-228600" lvl="0" marL="228600" rtl="0" algn="l">
              <a:lnSpc>
                <a:spcPct val="90000"/>
              </a:lnSpc>
              <a:spcBef>
                <a:spcPts val="1000"/>
              </a:spcBef>
              <a:spcAft>
                <a:spcPts val="0"/>
              </a:spcAft>
              <a:buClr>
                <a:srgbClr val="000000"/>
              </a:buClr>
              <a:buSzPts val="2200"/>
              <a:buChar char="•"/>
            </a:pPr>
            <a:r>
              <a:rPr lang="en-US">
                <a:solidFill>
                  <a:srgbClr val="000000"/>
                </a:solidFill>
              </a:rPr>
              <a:t>Focus-Groups </a:t>
            </a:r>
            <a:endParaRPr>
              <a:solidFill>
                <a:srgbClr val="000000"/>
              </a:solidFill>
            </a:endParaRPr>
          </a:p>
          <a:p>
            <a:pPr indent="-228600" lvl="0" marL="228600" rtl="0" algn="l">
              <a:lnSpc>
                <a:spcPct val="90000"/>
              </a:lnSpc>
              <a:spcBef>
                <a:spcPts val="1000"/>
              </a:spcBef>
              <a:spcAft>
                <a:spcPts val="0"/>
              </a:spcAft>
              <a:buClr>
                <a:srgbClr val="000000"/>
              </a:buClr>
              <a:buSzPts val="2200"/>
              <a:buChar char="•"/>
            </a:pPr>
            <a:r>
              <a:rPr lang="en-US">
                <a:solidFill>
                  <a:srgbClr val="000000"/>
                </a:solidFill>
              </a:rPr>
              <a:t>Written Testimonies</a:t>
            </a:r>
            <a:endParaRPr>
              <a:solidFill>
                <a:srgbClr val="000000"/>
              </a:solidFill>
            </a:endParaRPr>
          </a:p>
          <a:p>
            <a:pPr indent="-228600" lvl="0" marL="228600" rtl="0" algn="l">
              <a:lnSpc>
                <a:spcPct val="90000"/>
              </a:lnSpc>
              <a:spcBef>
                <a:spcPts val="1000"/>
              </a:spcBef>
              <a:spcAft>
                <a:spcPts val="0"/>
              </a:spcAft>
              <a:buClr>
                <a:srgbClr val="000000"/>
              </a:buClr>
              <a:buSzPts val="2200"/>
              <a:buChar char="•"/>
            </a:pPr>
            <a:r>
              <a:rPr lang="en-US">
                <a:solidFill>
                  <a:srgbClr val="000000"/>
                </a:solidFill>
              </a:rPr>
              <a:t>Art Submissions</a:t>
            </a:r>
            <a:endParaRPr>
              <a:solidFill>
                <a:srgbClr val="000000"/>
              </a:solidFill>
            </a:endParaRPr>
          </a:p>
        </p:txBody>
      </p:sp>
      <p:pic>
        <p:nvPicPr>
          <p:cNvPr descr="C2-HD-BTM.png" id="1102" name="Google Shape;1102;p76"/>
          <p:cNvPicPr preferRelativeResize="0"/>
          <p:nvPr/>
        </p:nvPicPr>
        <p:blipFill rotWithShape="1">
          <a:blip r:embed="rId3">
            <a:alphaModFix/>
          </a:blip>
          <a:srcRect b="0" l="0" r="0" t="0"/>
          <a:stretch/>
        </p:blipFill>
        <p:spPr>
          <a:xfrm>
            <a:off x="0" y="5679572"/>
            <a:ext cx="12192000" cy="1170122"/>
          </a:xfrm>
          <a:prstGeom prst="rect">
            <a:avLst/>
          </a:prstGeom>
          <a:noFill/>
          <a:ln>
            <a:noFill/>
          </a:ln>
        </p:spPr>
      </p:pic>
      <p:pic>
        <p:nvPicPr>
          <p:cNvPr descr="Woman with baby" id="1103" name="Google Shape;1103;p76"/>
          <p:cNvPicPr preferRelativeResize="0"/>
          <p:nvPr/>
        </p:nvPicPr>
        <p:blipFill rotWithShape="1">
          <a:blip r:embed="rId4">
            <a:alphaModFix/>
          </a:blip>
          <a:srcRect b="0" l="0" r="0" t="0"/>
          <a:stretch/>
        </p:blipFill>
        <p:spPr>
          <a:xfrm>
            <a:off x="4933438" y="4326704"/>
            <a:ext cx="1451863" cy="1451863"/>
          </a:xfrm>
          <a:prstGeom prst="rect">
            <a:avLst/>
          </a:prstGeom>
          <a:noFill/>
          <a:ln>
            <a:noFill/>
          </a:ln>
        </p:spPr>
      </p:pic>
      <p:pic>
        <p:nvPicPr>
          <p:cNvPr descr="Family with two children" id="1104" name="Google Shape;1104;p76"/>
          <p:cNvPicPr preferRelativeResize="0"/>
          <p:nvPr/>
        </p:nvPicPr>
        <p:blipFill rotWithShape="1">
          <a:blip r:embed="rId5">
            <a:alphaModFix/>
          </a:blip>
          <a:srcRect b="0" l="0" r="0" t="0"/>
          <a:stretch/>
        </p:blipFill>
        <p:spPr>
          <a:xfrm>
            <a:off x="7834626" y="4326704"/>
            <a:ext cx="1648124" cy="1648124"/>
          </a:xfrm>
          <a:prstGeom prst="rect">
            <a:avLst/>
          </a:prstGeom>
          <a:noFill/>
          <a:ln>
            <a:noFill/>
          </a:ln>
        </p:spPr>
      </p:pic>
      <p:pic>
        <p:nvPicPr>
          <p:cNvPr descr="Woman with kid" id="1105" name="Google Shape;1105;p76"/>
          <p:cNvPicPr preferRelativeResize="0"/>
          <p:nvPr/>
        </p:nvPicPr>
        <p:blipFill rotWithShape="1">
          <a:blip r:embed="rId6">
            <a:alphaModFix/>
          </a:blip>
          <a:srcRect b="0" l="0" r="0" t="0"/>
          <a:stretch/>
        </p:blipFill>
        <p:spPr>
          <a:xfrm>
            <a:off x="6297475" y="4329256"/>
            <a:ext cx="1451863" cy="1451863"/>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9" name="Shape 1109"/>
        <p:cNvGrpSpPr/>
        <p:nvPr/>
      </p:nvGrpSpPr>
      <p:grpSpPr>
        <a:xfrm>
          <a:off x="0" y="0"/>
          <a:ext cx="0" cy="0"/>
          <a:chOff x="0" y="0"/>
          <a:chExt cx="0" cy="0"/>
        </a:xfrm>
      </p:grpSpPr>
      <p:sp>
        <p:nvSpPr>
          <p:cNvPr id="1110" name="Google Shape;1110;g8bbfa7c4b1_1_4031"/>
          <p:cNvSpPr txBox="1"/>
          <p:nvPr>
            <p:ph type="title"/>
          </p:nvPr>
        </p:nvSpPr>
        <p:spPr>
          <a:xfrm>
            <a:off x="831300" y="313732"/>
            <a:ext cx="11360700" cy="7635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rgbClr val="2264C8"/>
                </a:solidFill>
              </a:rPr>
              <a:t>METHODOLOGY &amp; FOCUS REGIONS</a:t>
            </a:r>
            <a:endParaRPr b="1">
              <a:solidFill>
                <a:srgbClr val="2264C8"/>
              </a:solidFill>
            </a:endParaRPr>
          </a:p>
          <a:p>
            <a:pPr indent="0" lvl="0" marL="0" rtl="0" algn="r">
              <a:spcBef>
                <a:spcPts val="0"/>
              </a:spcBef>
              <a:spcAft>
                <a:spcPts val="0"/>
              </a:spcAft>
              <a:buClr>
                <a:srgbClr val="2264C8"/>
              </a:buClr>
              <a:buSzPts val="3200"/>
              <a:buFont typeface="Century Gothic"/>
              <a:buNone/>
            </a:pPr>
            <a:r>
              <a:rPr b="1" lang="en-US">
                <a:solidFill>
                  <a:schemeClr val="accent6"/>
                </a:solidFill>
              </a:rPr>
              <a:t>METODOLOGÍA Y REGIONES DE ENFOQUE</a:t>
            </a:r>
            <a:endParaRPr>
              <a:solidFill>
                <a:schemeClr val="accent6"/>
              </a:solidFill>
            </a:endParaRPr>
          </a:p>
          <a:p>
            <a:pPr indent="0" lvl="0" marL="0" rtl="0" algn="r">
              <a:lnSpc>
                <a:spcPct val="90000"/>
              </a:lnSpc>
              <a:spcBef>
                <a:spcPts val="0"/>
              </a:spcBef>
              <a:spcAft>
                <a:spcPts val="0"/>
              </a:spcAft>
              <a:buClr>
                <a:srgbClr val="2264C8"/>
              </a:buClr>
              <a:buSzPts val="3200"/>
              <a:buFont typeface="Century Gothic"/>
              <a:buNone/>
            </a:pPr>
            <a:r>
              <a:t/>
            </a:r>
            <a:endParaRPr b="1">
              <a:solidFill>
                <a:srgbClr val="2264C8"/>
              </a:solidFill>
            </a:endParaRPr>
          </a:p>
        </p:txBody>
      </p:sp>
      <p:sp>
        <p:nvSpPr>
          <p:cNvPr id="1111" name="Google Shape;1111;g8bbfa7c4b1_1_4031"/>
          <p:cNvSpPr txBox="1"/>
          <p:nvPr>
            <p:ph idx="1" type="body"/>
          </p:nvPr>
        </p:nvSpPr>
        <p:spPr>
          <a:xfrm>
            <a:off x="5724680" y="1861100"/>
            <a:ext cx="6259500" cy="2856600"/>
          </a:xfrm>
          <a:prstGeom prst="rect">
            <a:avLst/>
          </a:prstGeom>
          <a:noFill/>
          <a:ln>
            <a:noFill/>
          </a:ln>
        </p:spPr>
        <p:txBody>
          <a:bodyPr anchorCtr="0" anchor="t" bIns="121900" lIns="121900" spcFirstLastPara="1" rIns="121900" wrap="square" tIns="121900">
            <a:noAutofit/>
          </a:bodyPr>
          <a:lstStyle/>
          <a:p>
            <a:pPr indent="-457188" lvl="0" marL="609584" rtl="0" algn="l">
              <a:lnSpc>
                <a:spcPct val="90000"/>
              </a:lnSpc>
              <a:spcBef>
                <a:spcPts val="0"/>
              </a:spcBef>
              <a:spcAft>
                <a:spcPts val="0"/>
              </a:spcAft>
              <a:buClr>
                <a:schemeClr val="accent1"/>
              </a:buClr>
              <a:buSzPts val="1800"/>
              <a:buChar char="●"/>
            </a:pPr>
            <a:r>
              <a:rPr lang="en-US" sz="1800">
                <a:solidFill>
                  <a:schemeClr val="accent1"/>
                </a:solidFill>
              </a:rPr>
              <a:t>Theoretical Lenses used for the Analyses include intersectional, social justice, constructivist, and gender; the methodology reflects these. </a:t>
            </a:r>
            <a:endParaRPr sz="1800">
              <a:solidFill>
                <a:schemeClr val="accent1"/>
              </a:solidFill>
            </a:endParaRPr>
          </a:p>
          <a:p>
            <a:pPr indent="-457188" lvl="0" marL="609584" rtl="0" algn="l">
              <a:lnSpc>
                <a:spcPct val="90000"/>
              </a:lnSpc>
              <a:spcBef>
                <a:spcPts val="0"/>
              </a:spcBef>
              <a:spcAft>
                <a:spcPts val="0"/>
              </a:spcAft>
              <a:buClr>
                <a:schemeClr val="accent1"/>
              </a:buClr>
              <a:buSzPts val="1800"/>
              <a:buChar char="●"/>
            </a:pPr>
            <a:r>
              <a:rPr lang="en-US" sz="1800">
                <a:solidFill>
                  <a:schemeClr val="accent1"/>
                </a:solidFill>
              </a:rPr>
              <a:t>A mixture of both qualitative and quantitative methodologies have been used to achieve a holistic overview of the topic and ensure outcomes that are not limited to economic and social contexts.</a:t>
            </a:r>
            <a:endParaRPr sz="1800">
              <a:solidFill>
                <a:schemeClr val="accent1"/>
              </a:solidFill>
            </a:endParaRPr>
          </a:p>
          <a:p>
            <a:pPr indent="-457188" lvl="0" marL="609584" rtl="0" algn="l">
              <a:spcBef>
                <a:spcPts val="0"/>
              </a:spcBef>
              <a:spcAft>
                <a:spcPts val="0"/>
              </a:spcAft>
              <a:buClr>
                <a:schemeClr val="accent3"/>
              </a:buClr>
              <a:buSzPts val="1800"/>
              <a:buChar char="●"/>
            </a:pPr>
            <a:r>
              <a:rPr lang="en-US" sz="1800">
                <a:solidFill>
                  <a:schemeClr val="accent3"/>
                </a:solidFill>
              </a:rPr>
              <a:t>Las lentes teóricas utilizadas para los análisis incluyen la justicia interseccional, social, constructivista y de género; la metodología los refleja.</a:t>
            </a:r>
            <a:endParaRPr sz="1800">
              <a:solidFill>
                <a:schemeClr val="accent3"/>
              </a:solidFill>
            </a:endParaRPr>
          </a:p>
          <a:p>
            <a:pPr indent="-457188" lvl="0" marL="609584" rtl="0" algn="l">
              <a:spcBef>
                <a:spcPts val="0"/>
              </a:spcBef>
              <a:spcAft>
                <a:spcPts val="0"/>
              </a:spcAft>
              <a:buClr>
                <a:schemeClr val="accent3"/>
              </a:buClr>
              <a:buSzPts val="1800"/>
              <a:buChar char="●"/>
            </a:pPr>
            <a:r>
              <a:rPr lang="en-US" sz="1800">
                <a:solidFill>
                  <a:schemeClr val="accent3"/>
                </a:solidFill>
              </a:rPr>
              <a:t>Se ha utilizado una mezcla de metodologías cualitativas y cuantitativas para lograr una visión global del tema y garantizar resultados que no se limitan a contextos económicos y sociales.</a:t>
            </a:r>
            <a:endParaRPr b="1" sz="1800" u="sng">
              <a:solidFill>
                <a:schemeClr val="accent3"/>
              </a:solidFill>
            </a:endParaRPr>
          </a:p>
          <a:p>
            <a:pPr indent="0" lvl="0" marL="0" rtl="0" algn="l">
              <a:lnSpc>
                <a:spcPct val="90000"/>
              </a:lnSpc>
              <a:spcBef>
                <a:spcPts val="0"/>
              </a:spcBef>
              <a:spcAft>
                <a:spcPts val="0"/>
              </a:spcAft>
              <a:buNone/>
            </a:pPr>
            <a:r>
              <a:t/>
            </a:r>
            <a:endParaRPr sz="1800">
              <a:solidFill>
                <a:schemeClr val="accent3"/>
              </a:solidFill>
            </a:endParaRPr>
          </a:p>
        </p:txBody>
      </p:sp>
      <p:pic>
        <p:nvPicPr>
          <p:cNvPr descr="A close up of a logo&#10;&#10;Description automatically generated" id="1112" name="Google Shape;1112;g8bbfa7c4b1_1_4031"/>
          <p:cNvPicPr preferRelativeResize="0"/>
          <p:nvPr/>
        </p:nvPicPr>
        <p:blipFill rotWithShape="1">
          <a:blip r:embed="rId3">
            <a:alphaModFix/>
          </a:blip>
          <a:srcRect b="0" l="5340" r="4900" t="0"/>
          <a:stretch/>
        </p:blipFill>
        <p:spPr>
          <a:xfrm>
            <a:off x="125169" y="3944345"/>
            <a:ext cx="5113288" cy="2441436"/>
          </a:xfrm>
          <a:prstGeom prst="rect">
            <a:avLst/>
          </a:prstGeom>
          <a:noFill/>
          <a:ln>
            <a:noFill/>
          </a:ln>
        </p:spPr>
      </p:pic>
      <p:pic>
        <p:nvPicPr>
          <p:cNvPr descr="C2-HD-BTM.png" id="1113" name="Google Shape;1113;g8bbfa7c4b1_1_4031"/>
          <p:cNvPicPr preferRelativeResize="0"/>
          <p:nvPr/>
        </p:nvPicPr>
        <p:blipFill rotWithShape="1">
          <a:blip r:embed="rId4">
            <a:alphaModFix/>
          </a:blip>
          <a:srcRect b="0" l="0" r="0" t="0"/>
          <a:stretch/>
        </p:blipFill>
        <p:spPr>
          <a:xfrm>
            <a:off x="0" y="6094398"/>
            <a:ext cx="12192000" cy="763601"/>
          </a:xfrm>
          <a:prstGeom prst="rect">
            <a:avLst/>
          </a:prstGeom>
          <a:noFill/>
          <a:ln>
            <a:noFill/>
          </a:ln>
        </p:spPr>
      </p:pic>
      <p:sp>
        <p:nvSpPr>
          <p:cNvPr id="1114" name="Google Shape;1114;g8bbfa7c4b1_1_4031"/>
          <p:cNvSpPr/>
          <p:nvPr/>
        </p:nvSpPr>
        <p:spPr>
          <a:xfrm>
            <a:off x="125172" y="1517300"/>
            <a:ext cx="2774700" cy="2308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solidFill>
                  <a:srgbClr val="F63790"/>
                </a:solidFill>
                <a:latin typeface="Century Gothic"/>
                <a:ea typeface="Century Gothic"/>
                <a:cs typeface="Century Gothic"/>
                <a:sym typeface="Century Gothic"/>
              </a:rPr>
              <a:t>Focused on 5 Diverse Geographic, Economic, and Social Regions</a:t>
            </a:r>
            <a:endParaRPr/>
          </a:p>
          <a:p>
            <a:pPr indent="0" lvl="0" marL="0" marR="0" rtl="0" algn="l">
              <a:spcBef>
                <a:spcPts val="0"/>
              </a:spcBef>
              <a:spcAft>
                <a:spcPts val="0"/>
              </a:spcAft>
              <a:buNone/>
            </a:pPr>
            <a:r>
              <a:rPr lang="en-US">
                <a:solidFill>
                  <a:schemeClr val="dk1"/>
                </a:solidFill>
                <a:latin typeface="Century Gothic"/>
                <a:ea typeface="Century Gothic"/>
                <a:cs typeface="Century Gothic"/>
                <a:sym typeface="Century Gothic"/>
              </a:rPr>
              <a:t> </a:t>
            </a:r>
            <a:endParaRPr/>
          </a:p>
          <a:p>
            <a:pPr indent="0" lvl="0" marL="0" marR="0" rtl="0" algn="l">
              <a:spcBef>
                <a:spcPts val="0"/>
              </a:spcBef>
              <a:spcAft>
                <a:spcPts val="0"/>
              </a:spcAft>
              <a:buNone/>
            </a:pPr>
            <a:r>
              <a:rPr lang="en-US">
                <a:solidFill>
                  <a:schemeClr val="dk1"/>
                </a:solidFill>
                <a:latin typeface="Century Gothic"/>
                <a:ea typeface="Century Gothic"/>
                <a:cs typeface="Century Gothic"/>
                <a:sym typeface="Century Gothic"/>
              </a:rPr>
              <a:t>• Africa (Kenya) </a:t>
            </a:r>
            <a:endParaRPr/>
          </a:p>
          <a:p>
            <a:pPr indent="0" lvl="0" marL="0" marR="0" rtl="0" algn="l">
              <a:spcBef>
                <a:spcPts val="0"/>
              </a:spcBef>
              <a:spcAft>
                <a:spcPts val="0"/>
              </a:spcAft>
              <a:buNone/>
            </a:pPr>
            <a:r>
              <a:rPr lang="en-US">
                <a:solidFill>
                  <a:schemeClr val="dk1"/>
                </a:solidFill>
                <a:latin typeface="Century Gothic"/>
                <a:ea typeface="Century Gothic"/>
                <a:cs typeface="Century Gothic"/>
                <a:sym typeface="Century Gothic"/>
              </a:rPr>
              <a:t>• Asia (India, Philippines) </a:t>
            </a:r>
            <a:endParaRPr/>
          </a:p>
          <a:p>
            <a:pPr indent="0" lvl="0" marL="0" marR="0" rtl="0" algn="l">
              <a:spcBef>
                <a:spcPts val="0"/>
              </a:spcBef>
              <a:spcAft>
                <a:spcPts val="0"/>
              </a:spcAft>
              <a:buNone/>
            </a:pPr>
            <a:r>
              <a:rPr lang="en-US">
                <a:solidFill>
                  <a:schemeClr val="dk1"/>
                </a:solidFill>
                <a:latin typeface="Century Gothic"/>
                <a:ea typeface="Century Gothic"/>
                <a:cs typeface="Century Gothic"/>
                <a:sym typeface="Century Gothic"/>
              </a:rPr>
              <a:t>• Oceania (Australia) </a:t>
            </a:r>
            <a:endParaRPr/>
          </a:p>
          <a:p>
            <a:pPr indent="0" lvl="0" marL="0" marR="0" rtl="0" algn="l">
              <a:spcBef>
                <a:spcPts val="0"/>
              </a:spcBef>
              <a:spcAft>
                <a:spcPts val="0"/>
              </a:spcAft>
              <a:buNone/>
            </a:pPr>
            <a:r>
              <a:rPr lang="en-US">
                <a:solidFill>
                  <a:schemeClr val="dk1"/>
                </a:solidFill>
                <a:latin typeface="Century Gothic"/>
                <a:ea typeface="Century Gothic"/>
                <a:cs typeface="Century Gothic"/>
                <a:sym typeface="Century Gothic"/>
              </a:rPr>
              <a:t>• Europe (Ireland, Greece) </a:t>
            </a:r>
            <a:endParaRPr/>
          </a:p>
          <a:p>
            <a:pPr indent="0" lvl="0" marL="0" marR="0" rtl="0" algn="l">
              <a:spcBef>
                <a:spcPts val="0"/>
              </a:spcBef>
              <a:spcAft>
                <a:spcPts val="0"/>
              </a:spcAft>
              <a:buNone/>
            </a:pPr>
            <a:r>
              <a:rPr lang="en-US">
                <a:solidFill>
                  <a:schemeClr val="dk1"/>
                </a:solidFill>
                <a:latin typeface="Century Gothic"/>
                <a:ea typeface="Century Gothic"/>
                <a:cs typeface="Century Gothic"/>
                <a:sym typeface="Century Gothic"/>
              </a:rPr>
              <a:t>• North America (USA, Canada) </a:t>
            </a:r>
            <a:endParaRPr/>
          </a:p>
        </p:txBody>
      </p:sp>
      <p:sp>
        <p:nvSpPr>
          <p:cNvPr id="1115" name="Google Shape;1115;g8bbfa7c4b1_1_4031"/>
          <p:cNvSpPr/>
          <p:nvPr/>
        </p:nvSpPr>
        <p:spPr>
          <a:xfrm>
            <a:off x="2927472" y="1517300"/>
            <a:ext cx="2769600" cy="2308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a:solidFill>
                  <a:schemeClr val="accent3"/>
                </a:solidFill>
                <a:latin typeface="Century Gothic"/>
                <a:ea typeface="Century Gothic"/>
                <a:cs typeface="Century Gothic"/>
                <a:sym typeface="Century Gothic"/>
              </a:rPr>
              <a:t>Enfocado en 5 Regiones Geográficas, Económicas y Sociales Diversas</a:t>
            </a:r>
            <a:endParaRPr>
              <a:solidFill>
                <a:schemeClr val="accent3"/>
              </a:solidFill>
              <a:latin typeface="Century Gothic"/>
              <a:ea typeface="Century Gothic"/>
              <a:cs typeface="Century Gothic"/>
              <a:sym typeface="Century Gothic"/>
            </a:endParaRPr>
          </a:p>
          <a:p>
            <a:pPr indent="0" lvl="0" marL="0" marR="0" rtl="0" algn="l">
              <a:spcBef>
                <a:spcPts val="0"/>
              </a:spcBef>
              <a:spcAft>
                <a:spcPts val="0"/>
              </a:spcAft>
              <a:buNone/>
            </a:pPr>
            <a:r>
              <a:rPr lang="en-US">
                <a:solidFill>
                  <a:schemeClr val="dk1"/>
                </a:solidFill>
                <a:latin typeface="Century Gothic"/>
                <a:ea typeface="Century Gothic"/>
                <a:cs typeface="Century Gothic"/>
                <a:sym typeface="Century Gothic"/>
              </a:rPr>
              <a:t> </a:t>
            </a:r>
            <a:endParaRPr/>
          </a:p>
          <a:p>
            <a:pPr indent="0" lvl="0" marL="0" marR="0" rtl="0" algn="l">
              <a:spcBef>
                <a:spcPts val="0"/>
              </a:spcBef>
              <a:spcAft>
                <a:spcPts val="0"/>
              </a:spcAft>
              <a:buNone/>
            </a:pPr>
            <a:r>
              <a:rPr lang="en-US">
                <a:solidFill>
                  <a:schemeClr val="dk1"/>
                </a:solidFill>
                <a:latin typeface="Century Gothic"/>
                <a:ea typeface="Century Gothic"/>
                <a:cs typeface="Century Gothic"/>
                <a:sym typeface="Century Gothic"/>
              </a:rPr>
              <a:t>• Africa (Kenya) </a:t>
            </a:r>
            <a:endParaRPr/>
          </a:p>
          <a:p>
            <a:pPr indent="0" lvl="0" marL="0" marR="0" rtl="0" algn="l">
              <a:spcBef>
                <a:spcPts val="0"/>
              </a:spcBef>
              <a:spcAft>
                <a:spcPts val="0"/>
              </a:spcAft>
              <a:buNone/>
            </a:pPr>
            <a:r>
              <a:rPr lang="en-US">
                <a:solidFill>
                  <a:schemeClr val="dk1"/>
                </a:solidFill>
                <a:latin typeface="Century Gothic"/>
                <a:ea typeface="Century Gothic"/>
                <a:cs typeface="Century Gothic"/>
                <a:sym typeface="Century Gothic"/>
              </a:rPr>
              <a:t>• Asia (India, Philippines) </a:t>
            </a:r>
            <a:endParaRPr/>
          </a:p>
          <a:p>
            <a:pPr indent="0" lvl="0" marL="0" marR="0" rtl="0" algn="l">
              <a:spcBef>
                <a:spcPts val="0"/>
              </a:spcBef>
              <a:spcAft>
                <a:spcPts val="0"/>
              </a:spcAft>
              <a:buNone/>
            </a:pPr>
            <a:r>
              <a:rPr lang="en-US">
                <a:solidFill>
                  <a:schemeClr val="dk1"/>
                </a:solidFill>
                <a:latin typeface="Century Gothic"/>
                <a:ea typeface="Century Gothic"/>
                <a:cs typeface="Century Gothic"/>
                <a:sym typeface="Century Gothic"/>
              </a:rPr>
              <a:t>• Oceania (Australia) </a:t>
            </a:r>
            <a:endParaRPr/>
          </a:p>
          <a:p>
            <a:pPr indent="0" lvl="0" marL="0" marR="0" rtl="0" algn="l">
              <a:spcBef>
                <a:spcPts val="0"/>
              </a:spcBef>
              <a:spcAft>
                <a:spcPts val="0"/>
              </a:spcAft>
              <a:buNone/>
            </a:pPr>
            <a:r>
              <a:rPr lang="en-US">
                <a:solidFill>
                  <a:schemeClr val="dk1"/>
                </a:solidFill>
                <a:latin typeface="Century Gothic"/>
                <a:ea typeface="Century Gothic"/>
                <a:cs typeface="Century Gothic"/>
                <a:sym typeface="Century Gothic"/>
              </a:rPr>
              <a:t>• Europe (Ireland, Greece) </a:t>
            </a:r>
            <a:endParaRPr/>
          </a:p>
          <a:p>
            <a:pPr indent="0" lvl="0" marL="0" marR="0" rtl="0" algn="l">
              <a:spcBef>
                <a:spcPts val="0"/>
              </a:spcBef>
              <a:spcAft>
                <a:spcPts val="0"/>
              </a:spcAft>
              <a:buNone/>
            </a:pPr>
            <a:r>
              <a:rPr lang="en-US">
                <a:solidFill>
                  <a:schemeClr val="dk1"/>
                </a:solidFill>
                <a:latin typeface="Century Gothic"/>
                <a:ea typeface="Century Gothic"/>
                <a:cs typeface="Century Gothic"/>
                <a:sym typeface="Century Gothic"/>
              </a:rPr>
              <a:t>• North America (USA, Canada) </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9" name="Shape 1119"/>
        <p:cNvGrpSpPr/>
        <p:nvPr/>
      </p:nvGrpSpPr>
      <p:grpSpPr>
        <a:xfrm>
          <a:off x="0" y="0"/>
          <a:ext cx="0" cy="0"/>
          <a:chOff x="0" y="0"/>
          <a:chExt cx="0" cy="0"/>
        </a:xfrm>
      </p:grpSpPr>
      <p:sp>
        <p:nvSpPr>
          <p:cNvPr id="1120" name="Google Shape;1120;g8bbfa7c4b1_1_4188"/>
          <p:cNvSpPr txBox="1"/>
          <p:nvPr>
            <p:ph type="title"/>
          </p:nvPr>
        </p:nvSpPr>
        <p:spPr>
          <a:xfrm>
            <a:off x="0" y="346232"/>
            <a:ext cx="11360700" cy="7635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rgbClr val="2264C8"/>
                </a:solidFill>
              </a:rPr>
              <a:t>INTENDED OUTCOMES</a:t>
            </a:r>
            <a:endParaRPr b="1">
              <a:solidFill>
                <a:srgbClr val="2264C8"/>
              </a:solidFill>
            </a:endParaRPr>
          </a:p>
        </p:txBody>
      </p:sp>
      <p:sp>
        <p:nvSpPr>
          <p:cNvPr id="1121" name="Google Shape;1121;g8bbfa7c4b1_1_4188"/>
          <p:cNvSpPr txBox="1"/>
          <p:nvPr>
            <p:ph idx="1" type="body"/>
          </p:nvPr>
        </p:nvSpPr>
        <p:spPr>
          <a:xfrm>
            <a:off x="415600" y="1428147"/>
            <a:ext cx="11212200" cy="4555200"/>
          </a:xfrm>
          <a:prstGeom prst="rect">
            <a:avLst/>
          </a:prstGeom>
          <a:noFill/>
          <a:ln>
            <a:noFill/>
          </a:ln>
        </p:spPr>
        <p:txBody>
          <a:bodyPr anchorCtr="0" anchor="t" bIns="121900" lIns="121900" spcFirstLastPara="1" rIns="121900" wrap="square" tIns="121900">
            <a:noAutofit/>
          </a:bodyPr>
          <a:lstStyle/>
          <a:p>
            <a:pPr indent="-457188" lvl="0" marL="609584" rtl="0" algn="l">
              <a:lnSpc>
                <a:spcPct val="90000"/>
              </a:lnSpc>
              <a:spcBef>
                <a:spcPts val="0"/>
              </a:spcBef>
              <a:spcAft>
                <a:spcPts val="0"/>
              </a:spcAft>
              <a:buClr>
                <a:srgbClr val="000000"/>
              </a:buClr>
              <a:buSzPts val="1800"/>
              <a:buFont typeface="Arial"/>
              <a:buChar char="•"/>
            </a:pPr>
            <a:r>
              <a:rPr lang="en-US" sz="2000"/>
              <a:t>Identification of </a:t>
            </a:r>
            <a:r>
              <a:rPr b="1" lang="en-US" sz="2000">
                <a:solidFill>
                  <a:srgbClr val="00B0F0"/>
                </a:solidFill>
              </a:rPr>
              <a:t>good practices </a:t>
            </a:r>
            <a:r>
              <a:rPr lang="en-US" sz="2000"/>
              <a:t>in how to serve and engage homeless, formerly homeless, and at risk Families (Women and Children/Girls) to be shared with service providers, including government agencies, policy makers and NGOs</a:t>
            </a:r>
            <a:endParaRPr/>
          </a:p>
          <a:p>
            <a:pPr indent="0" lvl="0" marL="152396" rtl="0" algn="l">
              <a:lnSpc>
                <a:spcPct val="90000"/>
              </a:lnSpc>
              <a:spcBef>
                <a:spcPts val="0"/>
              </a:spcBef>
              <a:spcAft>
                <a:spcPts val="0"/>
              </a:spcAft>
              <a:buClr>
                <a:srgbClr val="000000"/>
              </a:buClr>
              <a:buSzPts val="1800"/>
              <a:buNone/>
            </a:pPr>
            <a:r>
              <a:t/>
            </a:r>
            <a:endParaRPr sz="2000"/>
          </a:p>
          <a:p>
            <a:pPr indent="-457188" lvl="0" marL="609584" rtl="0" algn="l">
              <a:lnSpc>
                <a:spcPct val="90000"/>
              </a:lnSpc>
              <a:spcBef>
                <a:spcPts val="0"/>
              </a:spcBef>
              <a:spcAft>
                <a:spcPts val="0"/>
              </a:spcAft>
              <a:buClr>
                <a:srgbClr val="000000"/>
              </a:buClr>
              <a:buSzPts val="1800"/>
              <a:buFont typeface="Arial"/>
              <a:buChar char="•"/>
            </a:pPr>
            <a:r>
              <a:rPr lang="en-US" sz="2000"/>
              <a:t>Documentation of </a:t>
            </a:r>
            <a:r>
              <a:rPr b="1" lang="en-US" sz="2000">
                <a:solidFill>
                  <a:srgbClr val="571EDD"/>
                </a:solidFill>
              </a:rPr>
              <a:t>lived experiences </a:t>
            </a:r>
            <a:r>
              <a:rPr lang="en-US" sz="2000"/>
              <a:t>to be shared within the United Nations system and for educational campaigns</a:t>
            </a:r>
            <a:endParaRPr/>
          </a:p>
          <a:p>
            <a:pPr indent="0" lvl="0" marL="152396" rtl="0" algn="l">
              <a:lnSpc>
                <a:spcPct val="90000"/>
              </a:lnSpc>
              <a:spcBef>
                <a:spcPts val="0"/>
              </a:spcBef>
              <a:spcAft>
                <a:spcPts val="0"/>
              </a:spcAft>
              <a:buClr>
                <a:srgbClr val="000000"/>
              </a:buClr>
              <a:buSzPts val="1800"/>
              <a:buNone/>
            </a:pPr>
            <a:r>
              <a:t/>
            </a:r>
            <a:endParaRPr sz="2000"/>
          </a:p>
          <a:p>
            <a:pPr indent="-457188" lvl="0" marL="609584" rtl="0" algn="l">
              <a:lnSpc>
                <a:spcPct val="90000"/>
              </a:lnSpc>
              <a:spcBef>
                <a:spcPts val="0"/>
              </a:spcBef>
              <a:spcAft>
                <a:spcPts val="0"/>
              </a:spcAft>
              <a:buClr>
                <a:srgbClr val="000000"/>
              </a:buClr>
              <a:buSzPts val="1800"/>
              <a:buFont typeface="Arial"/>
              <a:buChar char="•"/>
            </a:pPr>
            <a:r>
              <a:rPr lang="en-US" sz="2000"/>
              <a:t>A preliminary </a:t>
            </a:r>
            <a:r>
              <a:rPr b="1" lang="en-US" sz="2000">
                <a:solidFill>
                  <a:srgbClr val="F63790"/>
                </a:solidFill>
              </a:rPr>
              <a:t>analysis of Family Homelessness</a:t>
            </a:r>
            <a:r>
              <a:rPr lang="en-US" sz="2000">
                <a:solidFill>
                  <a:srgbClr val="F63790"/>
                </a:solidFill>
              </a:rPr>
              <a:t> </a:t>
            </a:r>
            <a:r>
              <a:rPr lang="en-US" sz="2000"/>
              <a:t>testimonies, literature, and data, to be organized thematically according to the UN AGENDA 2030 Sustainable Development Goals (SDGs) Initiation of a paradigm shift</a:t>
            </a:r>
            <a:endParaRPr/>
          </a:p>
          <a:p>
            <a:pPr indent="0" lvl="0" marL="152396" rtl="0" algn="l">
              <a:lnSpc>
                <a:spcPct val="90000"/>
              </a:lnSpc>
              <a:spcBef>
                <a:spcPts val="0"/>
              </a:spcBef>
              <a:spcAft>
                <a:spcPts val="0"/>
              </a:spcAft>
              <a:buClr>
                <a:srgbClr val="000000"/>
              </a:buClr>
              <a:buSzPts val="1800"/>
              <a:buNone/>
            </a:pPr>
            <a:r>
              <a:t/>
            </a:r>
            <a:endParaRPr sz="2000"/>
          </a:p>
          <a:p>
            <a:pPr indent="-457188" lvl="0" marL="609584" rtl="0" algn="l">
              <a:lnSpc>
                <a:spcPct val="90000"/>
              </a:lnSpc>
              <a:spcBef>
                <a:spcPts val="0"/>
              </a:spcBef>
              <a:spcAft>
                <a:spcPts val="0"/>
              </a:spcAft>
              <a:buClr>
                <a:srgbClr val="000000"/>
              </a:buClr>
              <a:buSzPts val="1800"/>
              <a:buFont typeface="Arial"/>
              <a:buChar char="•"/>
            </a:pPr>
            <a:r>
              <a:rPr b="1" lang="en-US" sz="2000" u="sng">
                <a:solidFill>
                  <a:srgbClr val="662F8E"/>
                </a:solidFill>
              </a:rPr>
              <a:t>Initiation of a paradigm shift</a:t>
            </a:r>
            <a:br>
              <a:rPr lang="en-US" sz="2000">
                <a:solidFill>
                  <a:srgbClr val="000000"/>
                </a:solidFill>
              </a:rPr>
            </a:br>
            <a:endParaRPr sz="2000">
              <a:solidFill>
                <a:srgbClr val="000000"/>
              </a:solidFill>
            </a:endParaRPr>
          </a:p>
          <a:p>
            <a:pPr indent="-457188" lvl="0" marL="609584" rtl="0" algn="l">
              <a:lnSpc>
                <a:spcPct val="90000"/>
              </a:lnSpc>
              <a:spcBef>
                <a:spcPts val="0"/>
              </a:spcBef>
              <a:spcAft>
                <a:spcPts val="0"/>
              </a:spcAft>
              <a:buClr>
                <a:srgbClr val="000000"/>
              </a:buClr>
              <a:buSzPts val="1800"/>
              <a:buFont typeface="Arial"/>
              <a:buChar char="•"/>
            </a:pPr>
            <a:r>
              <a:rPr b="1" lang="en-US" sz="2000">
                <a:solidFill>
                  <a:srgbClr val="FF0000"/>
                </a:solidFill>
              </a:rPr>
              <a:t>Data estimates</a:t>
            </a:r>
            <a:r>
              <a:rPr lang="en-US" sz="2000">
                <a:solidFill>
                  <a:srgbClr val="000000"/>
                </a:solidFill>
              </a:rPr>
              <a:t> for Family Homelessness in country cases </a:t>
            </a:r>
            <a:br>
              <a:rPr lang="en-US" sz="2000">
                <a:solidFill>
                  <a:srgbClr val="000000"/>
                </a:solidFill>
              </a:rPr>
            </a:br>
            <a:endParaRPr b="1" sz="2000" u="sng">
              <a:solidFill>
                <a:srgbClr val="662F8E"/>
              </a:solidFill>
            </a:endParaRPr>
          </a:p>
        </p:txBody>
      </p:sp>
      <p:pic>
        <p:nvPicPr>
          <p:cNvPr descr="C2-HD-BTM.png" id="1122" name="Google Shape;1122;g8bbfa7c4b1_1_4188"/>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6" name="Shape 1126"/>
        <p:cNvGrpSpPr/>
        <p:nvPr/>
      </p:nvGrpSpPr>
      <p:grpSpPr>
        <a:xfrm>
          <a:off x="0" y="0"/>
          <a:ext cx="0" cy="0"/>
          <a:chOff x="0" y="0"/>
          <a:chExt cx="0" cy="0"/>
        </a:xfrm>
      </p:grpSpPr>
      <p:sp>
        <p:nvSpPr>
          <p:cNvPr id="1127" name="Google Shape;1127;p78"/>
          <p:cNvSpPr txBox="1"/>
          <p:nvPr>
            <p:ph type="title"/>
          </p:nvPr>
        </p:nvSpPr>
        <p:spPr>
          <a:xfrm>
            <a:off x="0" y="346232"/>
            <a:ext cx="11360800" cy="7636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chemeClr val="accent6"/>
                </a:solidFill>
              </a:rPr>
              <a:t>RESULTADOS PREVISTOS</a:t>
            </a:r>
            <a:br>
              <a:rPr b="1" lang="en-US">
                <a:solidFill>
                  <a:schemeClr val="accent6"/>
                </a:solidFill>
              </a:rPr>
            </a:br>
            <a:endParaRPr b="1">
              <a:solidFill>
                <a:schemeClr val="accent6"/>
              </a:solidFill>
            </a:endParaRPr>
          </a:p>
        </p:txBody>
      </p:sp>
      <p:sp>
        <p:nvSpPr>
          <p:cNvPr id="1128" name="Google Shape;1128;p78"/>
          <p:cNvSpPr txBox="1"/>
          <p:nvPr>
            <p:ph idx="1" type="body"/>
          </p:nvPr>
        </p:nvSpPr>
        <p:spPr>
          <a:xfrm>
            <a:off x="415600" y="1428147"/>
            <a:ext cx="11212200" cy="4555200"/>
          </a:xfrm>
          <a:prstGeom prst="rect">
            <a:avLst/>
          </a:prstGeom>
          <a:noFill/>
          <a:ln>
            <a:noFill/>
          </a:ln>
        </p:spPr>
        <p:txBody>
          <a:bodyPr anchorCtr="0" anchor="t" bIns="121900" lIns="121900" spcFirstLastPara="1" rIns="121900" wrap="square" tIns="121900">
            <a:noAutofit/>
          </a:bodyPr>
          <a:lstStyle/>
          <a:p>
            <a:pPr indent="-457188" lvl="0" marL="609585" rtl="0" algn="l">
              <a:lnSpc>
                <a:spcPct val="90000"/>
              </a:lnSpc>
              <a:spcBef>
                <a:spcPts val="0"/>
              </a:spcBef>
              <a:spcAft>
                <a:spcPts val="0"/>
              </a:spcAft>
              <a:buClr>
                <a:srgbClr val="000000"/>
              </a:buClr>
              <a:buSzPts val="1800"/>
              <a:buFont typeface="Arial"/>
              <a:buChar char="•"/>
            </a:pPr>
            <a:r>
              <a:rPr lang="en-US" sz="2000"/>
              <a:t>Identificación de buenas prácticas sobre cómo servir y atraer a las personas sin hogar, antes sin hogar y en riesgo Familias (Mujeres y Niños/Niñas) que se compartan con los proveedores de servicios, incluidos los organismos gubernamentales, los encargados de la formulación de políticas y las ONG</a:t>
            </a:r>
            <a:endParaRPr/>
          </a:p>
          <a:p>
            <a:pPr indent="0" lvl="0" marL="152396" rtl="0" algn="l">
              <a:lnSpc>
                <a:spcPct val="90000"/>
              </a:lnSpc>
              <a:spcBef>
                <a:spcPts val="0"/>
              </a:spcBef>
              <a:spcAft>
                <a:spcPts val="0"/>
              </a:spcAft>
              <a:buClr>
                <a:srgbClr val="000000"/>
              </a:buClr>
              <a:buSzPts val="1800"/>
              <a:buNone/>
            </a:pPr>
            <a:r>
              <a:t/>
            </a:r>
            <a:endParaRPr sz="2000"/>
          </a:p>
          <a:p>
            <a:pPr indent="-457188" lvl="0" marL="609585" rtl="0" algn="l">
              <a:lnSpc>
                <a:spcPct val="90000"/>
              </a:lnSpc>
              <a:spcBef>
                <a:spcPts val="0"/>
              </a:spcBef>
              <a:spcAft>
                <a:spcPts val="0"/>
              </a:spcAft>
              <a:buClr>
                <a:srgbClr val="000000"/>
              </a:buClr>
              <a:buSzPts val="1800"/>
              <a:buFont typeface="Arial"/>
              <a:buChar char="•"/>
            </a:pPr>
            <a:r>
              <a:rPr lang="en-US" sz="2000"/>
              <a:t>Documentación de las experiencias vividas que se compartirán en el sistema de las Naciones Unidas y para las campañas educativas</a:t>
            </a:r>
            <a:endParaRPr/>
          </a:p>
          <a:p>
            <a:pPr indent="0" lvl="0" marL="152396" rtl="0" algn="l">
              <a:lnSpc>
                <a:spcPct val="90000"/>
              </a:lnSpc>
              <a:spcBef>
                <a:spcPts val="0"/>
              </a:spcBef>
              <a:spcAft>
                <a:spcPts val="0"/>
              </a:spcAft>
              <a:buClr>
                <a:srgbClr val="000000"/>
              </a:buClr>
              <a:buSzPts val="1800"/>
              <a:buNone/>
            </a:pPr>
            <a:r>
              <a:t/>
            </a:r>
            <a:endParaRPr sz="2000"/>
          </a:p>
          <a:p>
            <a:pPr indent="-457188" lvl="0" marL="609585" rtl="0" algn="l">
              <a:lnSpc>
                <a:spcPct val="90000"/>
              </a:lnSpc>
              <a:spcBef>
                <a:spcPts val="0"/>
              </a:spcBef>
              <a:spcAft>
                <a:spcPts val="0"/>
              </a:spcAft>
              <a:buClr>
                <a:srgbClr val="000000"/>
              </a:buClr>
              <a:buSzPts val="1800"/>
              <a:buFont typeface="Arial"/>
              <a:buChar char="•"/>
            </a:pPr>
            <a:r>
              <a:rPr lang="en-US" sz="2000"/>
              <a:t>Un análisis preliminar de los testimonios, la literatura y los datos de la falta de vivienda familiar, que se organizarán temáticamente de acuerdo con la AGENDA 2030 de las Naciones Unidas (ODS) Iniciación de un cambio de paradigma</a:t>
            </a:r>
            <a:endParaRPr/>
          </a:p>
          <a:p>
            <a:pPr indent="0" lvl="0" marL="152396" rtl="0" algn="l">
              <a:lnSpc>
                <a:spcPct val="90000"/>
              </a:lnSpc>
              <a:spcBef>
                <a:spcPts val="0"/>
              </a:spcBef>
              <a:spcAft>
                <a:spcPts val="0"/>
              </a:spcAft>
              <a:buClr>
                <a:srgbClr val="000000"/>
              </a:buClr>
              <a:buSzPts val="1800"/>
              <a:buNone/>
            </a:pPr>
            <a:r>
              <a:t/>
            </a:r>
            <a:endParaRPr sz="2000"/>
          </a:p>
          <a:p>
            <a:pPr indent="-457188" lvl="0" marL="609585" rtl="0" algn="l">
              <a:lnSpc>
                <a:spcPct val="90000"/>
              </a:lnSpc>
              <a:spcBef>
                <a:spcPts val="0"/>
              </a:spcBef>
              <a:spcAft>
                <a:spcPts val="0"/>
              </a:spcAft>
              <a:buClr>
                <a:srgbClr val="000000"/>
              </a:buClr>
              <a:buSzPts val="1800"/>
              <a:buFont typeface="Arial"/>
              <a:buChar char="•"/>
            </a:pPr>
            <a:r>
              <a:rPr b="1" lang="en-US" sz="2000" u="sng">
                <a:solidFill>
                  <a:srgbClr val="662F8E"/>
                </a:solidFill>
              </a:rPr>
              <a:t>Iniciación de un cambio de paradigma</a:t>
            </a:r>
            <a:br>
              <a:rPr lang="en-US" sz="2000">
                <a:solidFill>
                  <a:srgbClr val="000000"/>
                </a:solidFill>
              </a:rPr>
            </a:br>
            <a:endParaRPr sz="2000">
              <a:solidFill>
                <a:srgbClr val="000000"/>
              </a:solidFill>
            </a:endParaRPr>
          </a:p>
          <a:p>
            <a:pPr indent="-457188" lvl="0" marL="609585" rtl="0" algn="l">
              <a:lnSpc>
                <a:spcPct val="90000"/>
              </a:lnSpc>
              <a:spcBef>
                <a:spcPts val="0"/>
              </a:spcBef>
              <a:spcAft>
                <a:spcPts val="0"/>
              </a:spcAft>
              <a:buClr>
                <a:srgbClr val="000000"/>
              </a:buClr>
              <a:buSzPts val="1800"/>
              <a:buFont typeface="Arial"/>
              <a:buChar char="•"/>
            </a:pPr>
            <a:r>
              <a:rPr b="1" lang="en-US" sz="2000">
                <a:solidFill>
                  <a:srgbClr val="FF0000"/>
                </a:solidFill>
              </a:rPr>
              <a:t>Estimaciones de datos para la falta de vivienda familiar en casos de país</a:t>
            </a:r>
            <a:br>
              <a:rPr lang="en-US" sz="2000">
                <a:solidFill>
                  <a:srgbClr val="000000"/>
                </a:solidFill>
              </a:rPr>
            </a:br>
            <a:endParaRPr b="1" sz="2000" u="sng">
              <a:solidFill>
                <a:srgbClr val="662F8E"/>
              </a:solidFill>
            </a:endParaRPr>
          </a:p>
        </p:txBody>
      </p:sp>
      <p:pic>
        <p:nvPicPr>
          <p:cNvPr descr="C2-HD-BTM.png" id="1129" name="Google Shape;1129;p78"/>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1" name="Shape 371"/>
        <p:cNvGrpSpPr/>
        <p:nvPr/>
      </p:nvGrpSpPr>
      <p:grpSpPr>
        <a:xfrm>
          <a:off x="0" y="0"/>
          <a:ext cx="0" cy="0"/>
          <a:chOff x="0" y="0"/>
          <a:chExt cx="0" cy="0"/>
        </a:xfrm>
      </p:grpSpPr>
      <p:pic>
        <p:nvPicPr>
          <p:cNvPr id="372" name="Google Shape;372;p10"/>
          <p:cNvPicPr preferRelativeResize="0"/>
          <p:nvPr/>
        </p:nvPicPr>
        <p:blipFill rotWithShape="1">
          <a:blip r:embed="rId3">
            <a:alphaModFix/>
          </a:blip>
          <a:srcRect b="0" l="0" r="0" t="0"/>
          <a:stretch/>
        </p:blipFill>
        <p:spPr>
          <a:xfrm>
            <a:off x="546300" y="1873698"/>
            <a:ext cx="7180150" cy="3544975"/>
          </a:xfrm>
          <a:prstGeom prst="rect">
            <a:avLst/>
          </a:prstGeom>
          <a:noFill/>
          <a:ln>
            <a:noFill/>
          </a:ln>
        </p:spPr>
      </p:pic>
      <p:pic>
        <p:nvPicPr>
          <p:cNvPr descr="C2-HD-BTM.png" id="373" name="Google Shape;373;p10"/>
          <p:cNvPicPr preferRelativeResize="0"/>
          <p:nvPr/>
        </p:nvPicPr>
        <p:blipFill rotWithShape="1">
          <a:blip r:embed="rId4">
            <a:alphaModFix/>
          </a:blip>
          <a:srcRect b="0" l="0" r="0" t="0"/>
          <a:stretch/>
        </p:blipFill>
        <p:spPr>
          <a:xfrm>
            <a:off x="0" y="5687878"/>
            <a:ext cx="12192000" cy="1170122"/>
          </a:xfrm>
          <a:prstGeom prst="rect">
            <a:avLst/>
          </a:prstGeom>
          <a:noFill/>
          <a:ln>
            <a:noFill/>
          </a:ln>
        </p:spPr>
      </p:pic>
      <p:sp>
        <p:nvSpPr>
          <p:cNvPr id="374" name="Google Shape;374;p10"/>
          <p:cNvSpPr txBox="1"/>
          <p:nvPr/>
        </p:nvSpPr>
        <p:spPr>
          <a:xfrm>
            <a:off x="-314150" y="496942"/>
            <a:ext cx="11360700" cy="860100"/>
          </a:xfrm>
          <a:prstGeom prst="rect">
            <a:avLst/>
          </a:prstGeom>
          <a:noFill/>
          <a:ln>
            <a:noFill/>
          </a:ln>
        </p:spPr>
        <p:txBody>
          <a:bodyPr anchorCtr="0" anchor="t" bIns="91425" lIns="91425" spcFirstLastPara="1" rIns="91425" wrap="square" tIns="91425">
            <a:noAutofit/>
          </a:bodyPr>
          <a:lstStyle/>
          <a:p>
            <a:pPr indent="0" lvl="0" marL="0" rtl="0" algn="r">
              <a:lnSpc>
                <a:spcPct val="90000"/>
              </a:lnSpc>
              <a:spcBef>
                <a:spcPts val="0"/>
              </a:spcBef>
              <a:spcAft>
                <a:spcPts val="0"/>
              </a:spcAft>
              <a:buNone/>
            </a:pPr>
            <a:r>
              <a:rPr b="1" lang="en-US" sz="4000">
                <a:solidFill>
                  <a:srgbClr val="2264C8"/>
                </a:solidFill>
                <a:latin typeface="Century Gothic"/>
                <a:ea typeface="Century Gothic"/>
                <a:cs typeface="Century Gothic"/>
                <a:sym typeface="Century Gothic"/>
              </a:rPr>
              <a:t>A GLOBAL PICTURE</a:t>
            </a:r>
            <a:endParaRPr b="1" sz="4000">
              <a:solidFill>
                <a:srgbClr val="2264C8"/>
              </a:solidFill>
              <a:latin typeface="Century Gothic"/>
              <a:ea typeface="Century Gothic"/>
              <a:cs typeface="Century Gothic"/>
              <a:sym typeface="Century Gothic"/>
            </a:endParaRPr>
          </a:p>
          <a:p>
            <a:pPr indent="0" lvl="0" marL="0" rtl="0" algn="r">
              <a:lnSpc>
                <a:spcPct val="90000"/>
              </a:lnSpc>
              <a:spcBef>
                <a:spcPts val="0"/>
              </a:spcBef>
              <a:spcAft>
                <a:spcPts val="0"/>
              </a:spcAft>
              <a:buNone/>
            </a:pPr>
            <a:r>
              <a:rPr b="1" lang="en-US" sz="4000">
                <a:solidFill>
                  <a:schemeClr val="accent6"/>
                </a:solidFill>
                <a:latin typeface="Century Gothic"/>
                <a:ea typeface="Century Gothic"/>
                <a:cs typeface="Century Gothic"/>
                <a:sym typeface="Century Gothic"/>
              </a:rPr>
              <a:t>UNA IMAGEN GLOBAL</a:t>
            </a:r>
            <a:endParaRPr b="1" sz="4000">
              <a:solidFill>
                <a:schemeClr val="accent6"/>
              </a:solidFill>
              <a:latin typeface="Century Gothic"/>
              <a:ea typeface="Century Gothic"/>
              <a:cs typeface="Century Gothic"/>
              <a:sym typeface="Century Gothic"/>
            </a:endParaRPr>
          </a:p>
        </p:txBody>
      </p:sp>
      <p:sp>
        <p:nvSpPr>
          <p:cNvPr id="375" name="Google Shape;375;p10"/>
          <p:cNvSpPr txBox="1"/>
          <p:nvPr/>
        </p:nvSpPr>
        <p:spPr>
          <a:xfrm>
            <a:off x="6853200" y="1970325"/>
            <a:ext cx="5338800" cy="5714100"/>
          </a:xfrm>
          <a:prstGeom prst="rect">
            <a:avLst/>
          </a:prstGeom>
          <a:noFill/>
          <a:ln>
            <a:noFill/>
          </a:ln>
        </p:spPr>
        <p:txBody>
          <a:bodyPr anchorCtr="0" anchor="t" bIns="121900" lIns="121900" spcFirstLastPara="1" rIns="121900" wrap="square" tIns="121900">
            <a:noAutofit/>
          </a:bodyPr>
          <a:lstStyle/>
          <a:p>
            <a:pPr indent="0" lvl="0" marL="0" rtl="0" algn="ctr">
              <a:lnSpc>
                <a:spcPct val="90000"/>
              </a:lnSpc>
              <a:spcBef>
                <a:spcPts val="2133"/>
              </a:spcBef>
              <a:spcAft>
                <a:spcPts val="0"/>
              </a:spcAft>
              <a:buNone/>
            </a:pPr>
            <a:br>
              <a:rPr lang="en-US" sz="2200">
                <a:solidFill>
                  <a:srgbClr val="000000"/>
                </a:solidFill>
                <a:latin typeface="Century Gothic"/>
                <a:ea typeface="Century Gothic"/>
                <a:cs typeface="Century Gothic"/>
                <a:sym typeface="Century Gothic"/>
              </a:rPr>
            </a:br>
            <a:br>
              <a:rPr lang="en-US" sz="2200">
                <a:solidFill>
                  <a:srgbClr val="000000"/>
                </a:solidFill>
                <a:latin typeface="Century Gothic"/>
                <a:ea typeface="Century Gothic"/>
                <a:cs typeface="Century Gothic"/>
                <a:sym typeface="Century Gothic"/>
              </a:rPr>
            </a:br>
            <a:r>
              <a:rPr lang="en-US" sz="4000">
                <a:solidFill>
                  <a:schemeClr val="accent1"/>
                </a:solidFill>
                <a:latin typeface="Century Gothic"/>
                <a:ea typeface="Century Gothic"/>
                <a:cs typeface="Century Gothic"/>
                <a:sym typeface="Century Gothic"/>
              </a:rPr>
              <a:t>WHERE ARE YOU?</a:t>
            </a:r>
            <a:endParaRPr sz="4000">
              <a:solidFill>
                <a:schemeClr val="accent1"/>
              </a:solidFill>
              <a:latin typeface="Century Gothic"/>
              <a:ea typeface="Century Gothic"/>
              <a:cs typeface="Century Gothic"/>
              <a:sym typeface="Century Gothic"/>
            </a:endParaRPr>
          </a:p>
          <a:p>
            <a:pPr indent="0" lvl="0" marL="0" rtl="0" algn="ctr">
              <a:lnSpc>
                <a:spcPct val="90000"/>
              </a:lnSpc>
              <a:spcBef>
                <a:spcPts val="2133"/>
              </a:spcBef>
              <a:spcAft>
                <a:spcPts val="2133"/>
              </a:spcAft>
              <a:buNone/>
            </a:pPr>
            <a:r>
              <a:rPr lang="en-US" sz="4000">
                <a:solidFill>
                  <a:srgbClr val="5F196F"/>
                </a:solidFill>
                <a:latin typeface="Century Gothic"/>
                <a:ea typeface="Century Gothic"/>
                <a:cs typeface="Century Gothic"/>
                <a:sym typeface="Century Gothic"/>
              </a:rPr>
              <a:t>¿DÓNDE ESTÁS?</a:t>
            </a:r>
            <a:endParaRPr sz="4000">
              <a:solidFill>
                <a:srgbClr val="5F196F"/>
              </a:solidFill>
              <a:latin typeface="Century Gothic"/>
              <a:ea typeface="Century Gothic"/>
              <a:cs typeface="Century Gothic"/>
              <a:sym typeface="Century Gothic"/>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33" name="Shape 1133"/>
        <p:cNvGrpSpPr/>
        <p:nvPr/>
      </p:nvGrpSpPr>
      <p:grpSpPr>
        <a:xfrm>
          <a:off x="0" y="0"/>
          <a:ext cx="0" cy="0"/>
          <a:chOff x="0" y="0"/>
          <a:chExt cx="0" cy="0"/>
        </a:xfrm>
      </p:grpSpPr>
      <p:sp>
        <p:nvSpPr>
          <p:cNvPr id="1134" name="Google Shape;1134;g8bbfa7c4b1_1_4194"/>
          <p:cNvSpPr txBox="1"/>
          <p:nvPr>
            <p:ph type="title"/>
          </p:nvPr>
        </p:nvSpPr>
        <p:spPr>
          <a:xfrm>
            <a:off x="0" y="346232"/>
            <a:ext cx="11360700" cy="7635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rgbClr val="2264C8"/>
                </a:solidFill>
              </a:rPr>
              <a:t>ADVOCACY ACTIONS </a:t>
            </a:r>
            <a:endParaRPr b="1">
              <a:solidFill>
                <a:srgbClr val="2264C8"/>
              </a:solidFill>
            </a:endParaRPr>
          </a:p>
        </p:txBody>
      </p:sp>
      <p:sp>
        <p:nvSpPr>
          <p:cNvPr id="1135" name="Google Shape;1135;g8bbfa7c4b1_1_4194"/>
          <p:cNvSpPr txBox="1"/>
          <p:nvPr>
            <p:ph idx="1" type="body"/>
          </p:nvPr>
        </p:nvSpPr>
        <p:spPr>
          <a:xfrm>
            <a:off x="415600" y="1428147"/>
            <a:ext cx="11212200" cy="4555200"/>
          </a:xfrm>
          <a:prstGeom prst="rect">
            <a:avLst/>
          </a:prstGeom>
          <a:noFill/>
          <a:ln>
            <a:noFill/>
          </a:ln>
        </p:spPr>
        <p:txBody>
          <a:bodyPr anchorCtr="0" anchor="t" bIns="121900" lIns="121900" spcFirstLastPara="1" rIns="121900" wrap="square" tIns="121900">
            <a:noAutofit/>
          </a:bodyPr>
          <a:lstStyle/>
          <a:p>
            <a:pPr indent="-457188" lvl="0" marL="609584" rtl="0" algn="l">
              <a:lnSpc>
                <a:spcPct val="90000"/>
              </a:lnSpc>
              <a:spcBef>
                <a:spcPts val="0"/>
              </a:spcBef>
              <a:spcAft>
                <a:spcPts val="0"/>
              </a:spcAft>
              <a:buClr>
                <a:schemeClr val="dk1"/>
              </a:buClr>
              <a:buSzPts val="1800"/>
              <a:buChar char="●"/>
            </a:pPr>
            <a:r>
              <a:rPr lang="en-US" sz="1800"/>
              <a:t>Bringing individuals with a lived experience to the United Nations </a:t>
            </a:r>
            <a:endParaRPr/>
          </a:p>
          <a:p>
            <a:pPr indent="-457188" lvl="0" marL="609584" rtl="0" algn="l">
              <a:lnSpc>
                <a:spcPct val="90000"/>
              </a:lnSpc>
              <a:spcBef>
                <a:spcPts val="0"/>
              </a:spcBef>
              <a:spcAft>
                <a:spcPts val="0"/>
              </a:spcAft>
              <a:buClr>
                <a:schemeClr val="dk1"/>
              </a:buClr>
              <a:buSzPts val="1800"/>
              <a:buChar char="●"/>
            </a:pPr>
            <a:r>
              <a:rPr lang="en-US" sz="1800"/>
              <a:t>Networking and sharing research with thematic experts, United Nations departments, Member States and other decision makers </a:t>
            </a:r>
            <a:endParaRPr/>
          </a:p>
          <a:p>
            <a:pPr indent="-457188" lvl="0" marL="609584" rtl="0" algn="l">
              <a:lnSpc>
                <a:spcPct val="90000"/>
              </a:lnSpc>
              <a:spcBef>
                <a:spcPts val="0"/>
              </a:spcBef>
              <a:spcAft>
                <a:spcPts val="0"/>
              </a:spcAft>
              <a:buClr>
                <a:schemeClr val="dk1"/>
              </a:buClr>
              <a:buSzPts val="1800"/>
              <a:buChar char="●"/>
            </a:pPr>
            <a:r>
              <a:rPr lang="en-US" sz="1800"/>
              <a:t>UNANIMA International has launched 3 publications on the topic of Family Homelessness. These publications include the elements of good practices and qualitative testimonies of lived experience.</a:t>
            </a:r>
            <a:endParaRPr/>
          </a:p>
          <a:p>
            <a:pPr indent="-457188" lvl="0" marL="609584" rtl="0" algn="l">
              <a:lnSpc>
                <a:spcPct val="90000"/>
              </a:lnSpc>
              <a:spcBef>
                <a:spcPts val="0"/>
              </a:spcBef>
              <a:spcAft>
                <a:spcPts val="0"/>
              </a:spcAft>
              <a:buClr>
                <a:schemeClr val="dk1"/>
              </a:buClr>
              <a:buSzPts val="1800"/>
              <a:buChar char="●"/>
            </a:pPr>
            <a:r>
              <a:rPr lang="en-US" sz="1800"/>
              <a:t>Distribution of publications and resources to NGOs and UN Member States strategically at CSocD58, the 2019 HLPF and other events.</a:t>
            </a:r>
            <a:endParaRPr/>
          </a:p>
          <a:p>
            <a:pPr indent="-457188" lvl="0" marL="609584" rtl="0" algn="l">
              <a:lnSpc>
                <a:spcPct val="90000"/>
              </a:lnSpc>
              <a:spcBef>
                <a:spcPts val="0"/>
              </a:spcBef>
              <a:spcAft>
                <a:spcPts val="0"/>
              </a:spcAft>
              <a:buClr>
                <a:schemeClr val="dk1"/>
              </a:buClr>
              <a:buSzPts val="1800"/>
              <a:buChar char="●"/>
            </a:pPr>
            <a:r>
              <a:rPr lang="en-US" sz="1800"/>
              <a:t>UNANIMA International’s research is cited and shared by UNANIMA International staff and several notable supporters including Former Irish President Mary McAleese across several speaking events, not limited to NGO side-events and panels, high level panels, and an oral statement before the assembly.</a:t>
            </a:r>
            <a:endParaRPr/>
          </a:p>
          <a:p>
            <a:pPr indent="-457188" lvl="0" marL="609584" rtl="0" algn="l">
              <a:lnSpc>
                <a:spcPct val="90000"/>
              </a:lnSpc>
              <a:spcBef>
                <a:spcPts val="0"/>
              </a:spcBef>
              <a:spcAft>
                <a:spcPts val="0"/>
              </a:spcAft>
              <a:buClr>
                <a:schemeClr val="dk1"/>
              </a:buClr>
              <a:buSzPts val="1800"/>
              <a:buChar char="●"/>
            </a:pPr>
            <a:r>
              <a:rPr lang="en-US" sz="1800"/>
              <a:t>Educational events and advocacy actions at the United Nations community and beyond for religious organizations and educational institutions, have aided in initiating a paradigm shift for homelessness to be viewed as a civil rights and human rights issue. </a:t>
            </a:r>
            <a:endParaRPr/>
          </a:p>
          <a:p>
            <a:pPr indent="-457188" lvl="0" marL="609584" rtl="0" algn="l">
              <a:lnSpc>
                <a:spcPct val="90000"/>
              </a:lnSpc>
              <a:spcBef>
                <a:spcPts val="0"/>
              </a:spcBef>
              <a:spcAft>
                <a:spcPts val="0"/>
              </a:spcAft>
              <a:buClr>
                <a:schemeClr val="dk1"/>
              </a:buClr>
              <a:buSzPts val="1800"/>
              <a:buChar char="●"/>
            </a:pPr>
            <a:r>
              <a:rPr lang="en-US" sz="1800"/>
              <a:t>Social media activity including sharing of publication content, speaking events, news coverage, and other research findings, has bolstered the spread concern for Family Homelessness and attention to our work.</a:t>
            </a:r>
            <a:br>
              <a:rPr lang="en-US" sz="1800">
                <a:solidFill>
                  <a:srgbClr val="000000"/>
                </a:solidFill>
              </a:rPr>
            </a:br>
            <a:endParaRPr b="1" sz="1800" u="sng">
              <a:solidFill>
                <a:srgbClr val="662F8E"/>
              </a:solidFill>
            </a:endParaRPr>
          </a:p>
        </p:txBody>
      </p:sp>
      <p:pic>
        <p:nvPicPr>
          <p:cNvPr descr="C2-HD-BTM.png" id="1136" name="Google Shape;1136;g8bbfa7c4b1_1_4194"/>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0" name="Shape 1140"/>
        <p:cNvGrpSpPr/>
        <p:nvPr/>
      </p:nvGrpSpPr>
      <p:grpSpPr>
        <a:xfrm>
          <a:off x="0" y="0"/>
          <a:ext cx="0" cy="0"/>
          <a:chOff x="0" y="0"/>
          <a:chExt cx="0" cy="0"/>
        </a:xfrm>
      </p:grpSpPr>
      <p:sp>
        <p:nvSpPr>
          <p:cNvPr id="1141" name="Google Shape;1141;p79"/>
          <p:cNvSpPr txBox="1"/>
          <p:nvPr>
            <p:ph type="title"/>
          </p:nvPr>
        </p:nvSpPr>
        <p:spPr>
          <a:xfrm>
            <a:off x="0" y="346232"/>
            <a:ext cx="11360800" cy="7636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chemeClr val="accent6"/>
                </a:solidFill>
              </a:rPr>
              <a:t>ACCIONES DE ABOGACÍA </a:t>
            </a:r>
            <a:br>
              <a:rPr b="1" lang="en-US">
                <a:solidFill>
                  <a:schemeClr val="accent6"/>
                </a:solidFill>
              </a:rPr>
            </a:br>
            <a:endParaRPr b="1">
              <a:solidFill>
                <a:schemeClr val="accent6"/>
              </a:solidFill>
            </a:endParaRPr>
          </a:p>
        </p:txBody>
      </p:sp>
      <p:sp>
        <p:nvSpPr>
          <p:cNvPr id="1142" name="Google Shape;1142;p79"/>
          <p:cNvSpPr txBox="1"/>
          <p:nvPr>
            <p:ph idx="1" type="body"/>
          </p:nvPr>
        </p:nvSpPr>
        <p:spPr>
          <a:xfrm>
            <a:off x="415600" y="1109832"/>
            <a:ext cx="11212107" cy="4555200"/>
          </a:xfrm>
          <a:prstGeom prst="rect">
            <a:avLst/>
          </a:prstGeom>
          <a:noFill/>
          <a:ln>
            <a:noFill/>
          </a:ln>
        </p:spPr>
        <p:txBody>
          <a:bodyPr anchorCtr="0" anchor="t" bIns="121900" lIns="121900" spcFirstLastPara="1" rIns="121900" wrap="square" tIns="121900">
            <a:noAutofit/>
          </a:bodyPr>
          <a:lstStyle/>
          <a:p>
            <a:pPr indent="-457188" lvl="0" marL="609585" rtl="0" algn="l">
              <a:lnSpc>
                <a:spcPct val="90000"/>
              </a:lnSpc>
              <a:spcBef>
                <a:spcPts val="0"/>
              </a:spcBef>
              <a:spcAft>
                <a:spcPts val="0"/>
              </a:spcAft>
              <a:buClr>
                <a:schemeClr val="dk1"/>
              </a:buClr>
              <a:buSzPts val="1800"/>
              <a:buChar char="●"/>
            </a:pPr>
            <a:r>
              <a:rPr lang="en-US" sz="1800"/>
              <a:t>Llevar a personas con una experiencia vivida a las Naciones Unidas</a:t>
            </a:r>
            <a:endParaRPr/>
          </a:p>
          <a:p>
            <a:pPr indent="-457188" lvl="0" marL="609585" rtl="0" algn="l">
              <a:lnSpc>
                <a:spcPct val="90000"/>
              </a:lnSpc>
              <a:spcBef>
                <a:spcPts val="0"/>
              </a:spcBef>
              <a:spcAft>
                <a:spcPts val="0"/>
              </a:spcAft>
              <a:buClr>
                <a:schemeClr val="dk1"/>
              </a:buClr>
              <a:buSzPts val="1800"/>
              <a:buChar char="●"/>
            </a:pPr>
            <a:r>
              <a:rPr lang="en-US" sz="1800"/>
              <a:t>Establecer redes y compartir investigaciones con expertos temáticos, departamentos de las Naciones Unidas, Estados Miembros y otros responsables de la toma de decisiones</a:t>
            </a:r>
            <a:endParaRPr/>
          </a:p>
          <a:p>
            <a:pPr indent="-457188" lvl="0" marL="609585" rtl="0" algn="l">
              <a:lnSpc>
                <a:spcPct val="90000"/>
              </a:lnSpc>
              <a:spcBef>
                <a:spcPts val="0"/>
              </a:spcBef>
              <a:spcAft>
                <a:spcPts val="0"/>
              </a:spcAft>
              <a:buClr>
                <a:schemeClr val="dk1"/>
              </a:buClr>
              <a:buSzPts val="1800"/>
              <a:buChar char="●"/>
            </a:pPr>
            <a:r>
              <a:rPr lang="en-US" sz="1800"/>
              <a:t>UNANIMA International ha lanzado 3 publicaciones sobre el tema de la falta de vivienda familiar. Estas publicaciones incluyen los elementos de buenas prácticas y testimonios cualitativos de la experiencia vivida.</a:t>
            </a:r>
            <a:endParaRPr/>
          </a:p>
          <a:p>
            <a:pPr indent="-457188" lvl="0" marL="609585" rtl="0" algn="l">
              <a:lnSpc>
                <a:spcPct val="90000"/>
              </a:lnSpc>
              <a:spcBef>
                <a:spcPts val="0"/>
              </a:spcBef>
              <a:spcAft>
                <a:spcPts val="0"/>
              </a:spcAft>
              <a:buClr>
                <a:schemeClr val="dk1"/>
              </a:buClr>
              <a:buSzPts val="1800"/>
              <a:buChar char="●"/>
            </a:pPr>
            <a:r>
              <a:rPr lang="en-US" sz="1800"/>
              <a:t>Distribución estratégica de publicaciones y recursos a ONG y Estados Miembros de las Naciones Unidas en CSocD58, el HLPF 2019 y otros eventos.</a:t>
            </a:r>
            <a:endParaRPr/>
          </a:p>
          <a:p>
            <a:pPr indent="-457188" lvl="0" marL="609585" rtl="0" algn="l">
              <a:lnSpc>
                <a:spcPct val="90000"/>
              </a:lnSpc>
              <a:spcBef>
                <a:spcPts val="0"/>
              </a:spcBef>
              <a:spcAft>
                <a:spcPts val="0"/>
              </a:spcAft>
              <a:buClr>
                <a:schemeClr val="dk1"/>
              </a:buClr>
              <a:buSzPts val="1800"/>
              <a:buChar char="●"/>
            </a:pPr>
            <a:r>
              <a:rPr lang="en-US" sz="1800"/>
              <a:t>La investigación de UNANIMA International es citada y compartida por el personal de UNANIMA International y varios simpatizantes notables, entre ellos la ex presidenta irlandesa Mary McAleese en varios eventos de oratoria, no limitados a eventos paralelos y paneles de ONG, paneles de alto nivel y una declaración oral ante la asamblea.</a:t>
            </a:r>
            <a:endParaRPr/>
          </a:p>
          <a:p>
            <a:pPr indent="-457188" lvl="0" marL="609585" rtl="0" algn="l">
              <a:lnSpc>
                <a:spcPct val="90000"/>
              </a:lnSpc>
              <a:spcBef>
                <a:spcPts val="0"/>
              </a:spcBef>
              <a:spcAft>
                <a:spcPts val="0"/>
              </a:spcAft>
              <a:buClr>
                <a:schemeClr val="dk1"/>
              </a:buClr>
              <a:buSzPts val="1800"/>
              <a:buChar char="●"/>
            </a:pPr>
            <a:r>
              <a:rPr lang="en-US" sz="1800"/>
              <a:t>Los eventos educativos y las acciones de promoción en la comunidad de las Naciones Unidas y más allá de las organizaciones religiosas y las instituciones educativas han ayudado a iniciar un cambio de paradigma para que la falta de vivienda sea vista como una cuestión de derechos civiles y derechos humanos.</a:t>
            </a:r>
            <a:endParaRPr/>
          </a:p>
          <a:p>
            <a:pPr indent="-457188" lvl="0" marL="609585" rtl="0" algn="l">
              <a:lnSpc>
                <a:spcPct val="90000"/>
              </a:lnSpc>
              <a:spcBef>
                <a:spcPts val="0"/>
              </a:spcBef>
              <a:spcAft>
                <a:spcPts val="0"/>
              </a:spcAft>
              <a:buClr>
                <a:schemeClr val="dk1"/>
              </a:buClr>
              <a:buSzPts val="1800"/>
              <a:buChar char="●"/>
            </a:pPr>
            <a:r>
              <a:rPr lang="en-US" sz="1800"/>
              <a:t>La actividad en las redes sociales, incluido el intercambio de contenido de publicaciones, eventos de oratoria, cobertura de noticias y otros hallazgos de investigación, ha reforzado la preocupación por la falta de vivienda familiar y la atención a nuestro trabajo.</a:t>
            </a:r>
            <a:br>
              <a:rPr lang="en-US" sz="1800">
                <a:solidFill>
                  <a:srgbClr val="000000"/>
                </a:solidFill>
              </a:rPr>
            </a:br>
            <a:endParaRPr b="1" sz="1800" u="sng">
              <a:solidFill>
                <a:srgbClr val="662F8E"/>
              </a:solidFill>
            </a:endParaRPr>
          </a:p>
        </p:txBody>
      </p:sp>
      <p:pic>
        <p:nvPicPr>
          <p:cNvPr descr="C2-HD-BTM.png" id="1143" name="Google Shape;1143;p79"/>
          <p:cNvPicPr preferRelativeResize="0"/>
          <p:nvPr/>
        </p:nvPicPr>
        <p:blipFill rotWithShape="1">
          <a:blip r:embed="rId3">
            <a:alphaModFix/>
          </a:blip>
          <a:srcRect b="0" l="0" r="0" t="0"/>
          <a:stretch/>
        </p:blipFill>
        <p:spPr>
          <a:xfrm>
            <a:off x="0" y="6304087"/>
            <a:ext cx="12192000" cy="1170122"/>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7" name="Shape 1147"/>
        <p:cNvGrpSpPr/>
        <p:nvPr/>
      </p:nvGrpSpPr>
      <p:grpSpPr>
        <a:xfrm>
          <a:off x="0" y="0"/>
          <a:ext cx="0" cy="0"/>
          <a:chOff x="0" y="0"/>
          <a:chExt cx="0" cy="0"/>
        </a:xfrm>
      </p:grpSpPr>
      <p:sp>
        <p:nvSpPr>
          <p:cNvPr id="1148" name="Google Shape;1148;p80"/>
          <p:cNvSpPr txBox="1"/>
          <p:nvPr>
            <p:ph type="title"/>
          </p:nvPr>
        </p:nvSpPr>
        <p:spPr>
          <a:xfrm>
            <a:off x="265471" y="4724300"/>
            <a:ext cx="11489100" cy="11451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rgbClr val="2264C8"/>
              </a:buClr>
              <a:buSzPts val="3200"/>
              <a:buFont typeface="Century Gothic"/>
              <a:buNone/>
            </a:pPr>
            <a:r>
              <a:t/>
            </a:r>
            <a:endParaRPr b="1" sz="3959">
              <a:solidFill>
                <a:schemeClr val="accent6"/>
              </a:solidFill>
            </a:endParaRPr>
          </a:p>
          <a:p>
            <a:pPr indent="0" lvl="0" marL="0" rtl="0" algn="ctr">
              <a:spcBef>
                <a:spcPts val="0"/>
              </a:spcBef>
              <a:spcAft>
                <a:spcPts val="0"/>
              </a:spcAft>
              <a:buClr>
                <a:srgbClr val="2264C8"/>
              </a:buClr>
              <a:buSzPts val="3200"/>
              <a:buFont typeface="Century Gothic"/>
              <a:buNone/>
            </a:pPr>
            <a:r>
              <a:rPr b="1" lang="en-US" sz="4400">
                <a:solidFill>
                  <a:srgbClr val="2264C8"/>
                </a:solidFill>
              </a:rPr>
              <a:t>RESOURCES &amp; PUBLICATIONS SO FAR..</a:t>
            </a:r>
            <a:endParaRPr/>
          </a:p>
          <a:p>
            <a:pPr indent="0" lvl="0" marL="0" rtl="0" algn="ctr">
              <a:lnSpc>
                <a:spcPct val="90000"/>
              </a:lnSpc>
              <a:spcBef>
                <a:spcPts val="0"/>
              </a:spcBef>
              <a:spcAft>
                <a:spcPts val="0"/>
              </a:spcAft>
              <a:buClr>
                <a:srgbClr val="2264C8"/>
              </a:buClr>
              <a:buSzPts val="3200"/>
              <a:buFont typeface="Century Gothic"/>
              <a:buNone/>
            </a:pPr>
            <a:r>
              <a:rPr b="1" lang="en-US" sz="3959">
                <a:solidFill>
                  <a:schemeClr val="accent6"/>
                </a:solidFill>
              </a:rPr>
              <a:t>RECURSOS &amp; PUBLICACIONES HASTA AHORA..</a:t>
            </a:r>
            <a:endParaRPr>
              <a:solidFill>
                <a:schemeClr val="accent6"/>
              </a:solidFill>
            </a:endParaRPr>
          </a:p>
        </p:txBody>
      </p:sp>
      <p:pic>
        <p:nvPicPr>
          <p:cNvPr id="1149" name="Google Shape;1149;p80"/>
          <p:cNvPicPr preferRelativeResize="0"/>
          <p:nvPr/>
        </p:nvPicPr>
        <p:blipFill rotWithShape="1">
          <a:blip r:embed="rId3">
            <a:alphaModFix/>
          </a:blip>
          <a:srcRect b="0" l="0" r="0" t="0"/>
          <a:stretch/>
        </p:blipFill>
        <p:spPr>
          <a:xfrm>
            <a:off x="3863094" y="1617958"/>
            <a:ext cx="1912461" cy="2549949"/>
          </a:xfrm>
          <a:prstGeom prst="rect">
            <a:avLst/>
          </a:prstGeom>
          <a:noFill/>
          <a:ln>
            <a:noFill/>
          </a:ln>
        </p:spPr>
      </p:pic>
      <p:pic>
        <p:nvPicPr>
          <p:cNvPr id="1150" name="Google Shape;1150;p80"/>
          <p:cNvPicPr preferRelativeResize="0"/>
          <p:nvPr/>
        </p:nvPicPr>
        <p:blipFill rotWithShape="1">
          <a:blip r:embed="rId4">
            <a:alphaModFix/>
          </a:blip>
          <a:srcRect b="0" l="0" r="0" t="0"/>
          <a:stretch/>
        </p:blipFill>
        <p:spPr>
          <a:xfrm>
            <a:off x="1252048" y="1633819"/>
            <a:ext cx="1957583" cy="2534088"/>
          </a:xfrm>
          <a:prstGeom prst="rect">
            <a:avLst/>
          </a:prstGeom>
          <a:noFill/>
          <a:ln>
            <a:noFill/>
          </a:ln>
        </p:spPr>
      </p:pic>
      <p:pic>
        <p:nvPicPr>
          <p:cNvPr descr="A picture containing hitting, racket, player, ball&#10;&#10;Description automatically generated" id="1151" name="Google Shape;1151;p80"/>
          <p:cNvPicPr preferRelativeResize="0"/>
          <p:nvPr/>
        </p:nvPicPr>
        <p:blipFill rotWithShape="1">
          <a:blip r:embed="rId5">
            <a:alphaModFix/>
          </a:blip>
          <a:srcRect b="0" l="0" r="0" t="0"/>
          <a:stretch/>
        </p:blipFill>
        <p:spPr>
          <a:xfrm>
            <a:off x="6400168" y="1633819"/>
            <a:ext cx="1957583" cy="2534088"/>
          </a:xfrm>
          <a:prstGeom prst="rect">
            <a:avLst/>
          </a:prstGeom>
          <a:noFill/>
          <a:ln>
            <a:noFill/>
          </a:ln>
        </p:spPr>
      </p:pic>
      <p:pic>
        <p:nvPicPr>
          <p:cNvPr descr="A close up of a sign&#10;&#10;Description automatically generated" id="1152" name="Google Shape;1152;p80"/>
          <p:cNvPicPr preferRelativeResize="0"/>
          <p:nvPr/>
        </p:nvPicPr>
        <p:blipFill rotWithShape="1">
          <a:blip r:embed="rId6">
            <a:alphaModFix/>
          </a:blip>
          <a:srcRect b="0" l="0" r="0" t="0"/>
          <a:stretch/>
        </p:blipFill>
        <p:spPr>
          <a:xfrm>
            <a:off x="9004926" y="1668232"/>
            <a:ext cx="1935026" cy="2449400"/>
          </a:xfrm>
          <a:prstGeom prst="rect">
            <a:avLst/>
          </a:prstGeom>
          <a:noFill/>
          <a:ln>
            <a:noFill/>
          </a:ln>
        </p:spPr>
      </p:pic>
      <p:pic>
        <p:nvPicPr>
          <p:cNvPr descr="C2-HD-BTM.png" id="1153" name="Google Shape;1153;p80"/>
          <p:cNvPicPr preferRelativeResize="0"/>
          <p:nvPr/>
        </p:nvPicPr>
        <p:blipFill rotWithShape="1">
          <a:blip r:embed="rId7">
            <a:alphaModFix/>
          </a:blip>
          <a:srcRect b="0" l="0" r="0" t="0"/>
          <a:stretch/>
        </p:blipFill>
        <p:spPr>
          <a:xfrm>
            <a:off x="0" y="6306584"/>
            <a:ext cx="12192000" cy="551416"/>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7" name="Shape 1157"/>
        <p:cNvGrpSpPr/>
        <p:nvPr/>
      </p:nvGrpSpPr>
      <p:grpSpPr>
        <a:xfrm>
          <a:off x="0" y="0"/>
          <a:ext cx="0" cy="0"/>
          <a:chOff x="0" y="0"/>
          <a:chExt cx="0" cy="0"/>
        </a:xfrm>
      </p:grpSpPr>
      <p:sp>
        <p:nvSpPr>
          <p:cNvPr id="1158" name="Google Shape;1158;g8bbfa7c4b1_1_4347"/>
          <p:cNvSpPr txBox="1"/>
          <p:nvPr>
            <p:ph type="title"/>
          </p:nvPr>
        </p:nvSpPr>
        <p:spPr>
          <a:xfrm>
            <a:off x="3567700" y="358825"/>
            <a:ext cx="8460300" cy="7635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rgbClr val="2264C8"/>
                </a:solidFill>
              </a:rPr>
              <a:t>58</a:t>
            </a:r>
            <a:r>
              <a:rPr b="1" baseline="30000" lang="en-US">
                <a:solidFill>
                  <a:srgbClr val="2264C8"/>
                </a:solidFill>
              </a:rPr>
              <a:t>TH</a:t>
            </a:r>
            <a:r>
              <a:rPr b="1" lang="en-US">
                <a:solidFill>
                  <a:srgbClr val="2264C8"/>
                </a:solidFill>
              </a:rPr>
              <a:t> COMMISSION FOR SOCIAL DEVELOPMENT (CSOCD58)</a:t>
            </a:r>
            <a:endParaRPr b="1">
              <a:solidFill>
                <a:srgbClr val="2264C8"/>
              </a:solidFill>
            </a:endParaRPr>
          </a:p>
        </p:txBody>
      </p:sp>
      <p:sp>
        <p:nvSpPr>
          <p:cNvPr id="1159" name="Google Shape;1159;g8bbfa7c4b1_1_4347"/>
          <p:cNvSpPr txBox="1"/>
          <p:nvPr>
            <p:ph idx="1" type="body"/>
          </p:nvPr>
        </p:nvSpPr>
        <p:spPr>
          <a:xfrm>
            <a:off x="415600" y="1171875"/>
            <a:ext cx="11411100" cy="4555200"/>
          </a:xfrm>
          <a:prstGeom prst="rect">
            <a:avLst/>
          </a:prstGeom>
          <a:noFill/>
          <a:ln>
            <a:noFill/>
          </a:ln>
        </p:spPr>
        <p:txBody>
          <a:bodyPr anchorCtr="0" anchor="t" bIns="121900" lIns="121900" spcFirstLastPara="1" rIns="121900" wrap="square" tIns="121900">
            <a:noAutofit/>
          </a:bodyPr>
          <a:lstStyle/>
          <a:p>
            <a:pPr indent="0" lvl="0" marL="152396" rtl="0" algn="l">
              <a:lnSpc>
                <a:spcPct val="90000"/>
              </a:lnSpc>
              <a:spcBef>
                <a:spcPts val="0"/>
              </a:spcBef>
              <a:spcAft>
                <a:spcPts val="0"/>
              </a:spcAft>
              <a:buClr>
                <a:schemeClr val="dk1"/>
              </a:buClr>
              <a:buSzPts val="1800"/>
              <a:buNone/>
            </a:pPr>
            <a:r>
              <a:t/>
            </a:r>
            <a:endParaRPr sz="2000">
              <a:solidFill>
                <a:schemeClr val="accent1"/>
              </a:solidFill>
              <a:latin typeface="Century Gothic"/>
              <a:ea typeface="Century Gothic"/>
              <a:cs typeface="Century Gothic"/>
              <a:sym typeface="Century Gothic"/>
            </a:endParaRPr>
          </a:p>
          <a:p>
            <a:pPr indent="0" lvl="0" marL="152396" rtl="0" algn="l">
              <a:lnSpc>
                <a:spcPct val="90000"/>
              </a:lnSpc>
              <a:spcBef>
                <a:spcPts val="0"/>
              </a:spcBef>
              <a:spcAft>
                <a:spcPts val="0"/>
              </a:spcAft>
              <a:buClr>
                <a:schemeClr val="dk1"/>
              </a:buClr>
              <a:buSzPts val="1800"/>
              <a:buNone/>
            </a:pPr>
            <a:r>
              <a:t/>
            </a:r>
            <a:endParaRPr sz="2000">
              <a:solidFill>
                <a:schemeClr val="accent1"/>
              </a:solidFill>
              <a:latin typeface="Century Gothic"/>
              <a:ea typeface="Century Gothic"/>
              <a:cs typeface="Century Gothic"/>
              <a:sym typeface="Century Gothic"/>
            </a:endParaRPr>
          </a:p>
          <a:p>
            <a:pPr indent="0" lvl="0" marL="152396" rtl="0" algn="l">
              <a:lnSpc>
                <a:spcPct val="90000"/>
              </a:lnSpc>
              <a:spcBef>
                <a:spcPts val="0"/>
              </a:spcBef>
              <a:spcAft>
                <a:spcPts val="0"/>
              </a:spcAft>
              <a:buClr>
                <a:schemeClr val="accent1"/>
              </a:buClr>
              <a:buSzPts val="1800"/>
              <a:buNone/>
            </a:pPr>
            <a:r>
              <a:rPr i="1" lang="en-US" sz="2000">
                <a:solidFill>
                  <a:schemeClr val="accent1"/>
                </a:solidFill>
                <a:latin typeface="Century Gothic"/>
                <a:ea typeface="Century Gothic"/>
                <a:cs typeface="Century Gothic"/>
                <a:sym typeface="Century Gothic"/>
              </a:rPr>
              <a:t>“Affordable housing and social protection systems for all to address homelessness”</a:t>
            </a:r>
            <a:endParaRPr/>
          </a:p>
          <a:p>
            <a:pPr indent="0" lvl="0" marL="152396" rtl="0" algn="l">
              <a:lnSpc>
                <a:spcPct val="90000"/>
              </a:lnSpc>
              <a:spcBef>
                <a:spcPts val="0"/>
              </a:spcBef>
              <a:spcAft>
                <a:spcPts val="0"/>
              </a:spcAft>
              <a:buClr>
                <a:schemeClr val="dk1"/>
              </a:buClr>
              <a:buSzPts val="1800"/>
              <a:buNone/>
            </a:pPr>
            <a:r>
              <a:t/>
            </a:r>
            <a:endParaRPr i="1" sz="2000">
              <a:solidFill>
                <a:schemeClr val="accent1"/>
              </a:solidFill>
              <a:latin typeface="Century Gothic"/>
              <a:ea typeface="Century Gothic"/>
              <a:cs typeface="Century Gothic"/>
              <a:sym typeface="Century Gothic"/>
            </a:endParaRPr>
          </a:p>
          <a:p>
            <a:pPr indent="-342888" lvl="0" marL="609584" rtl="0" algn="l">
              <a:lnSpc>
                <a:spcPct val="90000"/>
              </a:lnSpc>
              <a:spcBef>
                <a:spcPts val="0"/>
              </a:spcBef>
              <a:spcAft>
                <a:spcPts val="0"/>
              </a:spcAft>
              <a:buClr>
                <a:schemeClr val="dk1"/>
              </a:buClr>
              <a:buSzPts val="1800"/>
              <a:buNone/>
            </a:pPr>
            <a:r>
              <a:t/>
            </a:r>
            <a:endParaRPr i="1" sz="1400">
              <a:latin typeface="Century Gothic"/>
              <a:ea typeface="Century Gothic"/>
              <a:cs typeface="Century Gothic"/>
              <a:sym typeface="Century Gothic"/>
            </a:endParaRPr>
          </a:p>
          <a:p>
            <a:pPr indent="-457187" lvl="0" marL="609583" rtl="0" algn="l">
              <a:lnSpc>
                <a:spcPct val="90000"/>
              </a:lnSpc>
              <a:spcBef>
                <a:spcPts val="0"/>
              </a:spcBef>
              <a:spcAft>
                <a:spcPts val="0"/>
              </a:spcAft>
              <a:buClr>
                <a:schemeClr val="dk1"/>
              </a:buClr>
              <a:buSzPts val="1800"/>
              <a:buChar char="●"/>
            </a:pPr>
            <a:r>
              <a:rPr lang="en-US" sz="2000">
                <a:latin typeface="Century Gothic"/>
                <a:ea typeface="Century Gothic"/>
                <a:cs typeface="Century Gothic"/>
                <a:sym typeface="Century Gothic"/>
              </a:rPr>
              <a:t>UNANIMA International Spoke at 12 Event </a:t>
            </a:r>
            <a:endParaRPr/>
          </a:p>
          <a:p>
            <a:pPr indent="-457187" lvl="0" marL="609583" rtl="0" algn="l">
              <a:lnSpc>
                <a:spcPct val="90000"/>
              </a:lnSpc>
              <a:spcBef>
                <a:spcPts val="0"/>
              </a:spcBef>
              <a:spcAft>
                <a:spcPts val="0"/>
              </a:spcAft>
              <a:buClr>
                <a:schemeClr val="dk1"/>
              </a:buClr>
              <a:buSzPts val="1800"/>
              <a:buChar char="●"/>
            </a:pPr>
            <a:r>
              <a:rPr lang="en-US" sz="2000">
                <a:latin typeface="Century Gothic"/>
                <a:ea typeface="Century Gothic"/>
                <a:cs typeface="Century Gothic"/>
                <a:sym typeface="Century Gothic"/>
              </a:rPr>
              <a:t>UNANIMA International is holding or Co-Sponsoring a total of 15 Events </a:t>
            </a:r>
            <a:endParaRPr/>
          </a:p>
          <a:p>
            <a:pPr indent="-457187" lvl="0" marL="609583" rtl="0" algn="l">
              <a:lnSpc>
                <a:spcPct val="90000"/>
              </a:lnSpc>
              <a:spcBef>
                <a:spcPts val="0"/>
              </a:spcBef>
              <a:spcAft>
                <a:spcPts val="0"/>
              </a:spcAft>
              <a:buClr>
                <a:schemeClr val="dk1"/>
              </a:buClr>
              <a:buSzPts val="1800"/>
              <a:buChar char="●"/>
            </a:pPr>
            <a:r>
              <a:rPr lang="en-US" sz="2000">
                <a:latin typeface="Century Gothic"/>
                <a:ea typeface="Century Gothic"/>
                <a:cs typeface="Century Gothic"/>
                <a:sym typeface="Century Gothic"/>
              </a:rPr>
              <a:t>Total of 28 Delegates </a:t>
            </a:r>
            <a:endParaRPr/>
          </a:p>
          <a:p>
            <a:pPr indent="-457187" lvl="0" marL="609583" rtl="0" algn="l">
              <a:lnSpc>
                <a:spcPct val="90000"/>
              </a:lnSpc>
              <a:spcBef>
                <a:spcPts val="0"/>
              </a:spcBef>
              <a:spcAft>
                <a:spcPts val="0"/>
              </a:spcAft>
              <a:buClr>
                <a:schemeClr val="dk1"/>
              </a:buClr>
              <a:buSzPts val="1800"/>
              <a:buChar char="●"/>
            </a:pPr>
            <a:r>
              <a:rPr lang="en-US" sz="2000">
                <a:latin typeface="Century Gothic"/>
                <a:ea typeface="Century Gothic"/>
                <a:cs typeface="Century Gothic"/>
                <a:sym typeface="Century Gothic"/>
              </a:rPr>
              <a:t>Presenting an Oral and Written Statements</a:t>
            </a:r>
            <a:endParaRPr/>
          </a:p>
          <a:p>
            <a:pPr indent="-457187" lvl="0" marL="609583" rtl="0" algn="l">
              <a:lnSpc>
                <a:spcPct val="90000"/>
              </a:lnSpc>
              <a:spcBef>
                <a:spcPts val="0"/>
              </a:spcBef>
              <a:spcAft>
                <a:spcPts val="0"/>
              </a:spcAft>
              <a:buClr>
                <a:schemeClr val="dk1"/>
              </a:buClr>
              <a:buSzPts val="1800"/>
              <a:buChar char="●"/>
            </a:pPr>
            <a:r>
              <a:rPr lang="en-US" sz="2000">
                <a:latin typeface="Century Gothic"/>
                <a:ea typeface="Century Gothic"/>
                <a:cs typeface="Century Gothic"/>
                <a:sym typeface="Century Gothic"/>
              </a:rPr>
              <a:t>Presenting our Research </a:t>
            </a:r>
            <a:endParaRPr/>
          </a:p>
          <a:p>
            <a:pPr indent="-457188" lvl="1" marL="1219169" rtl="0" algn="l">
              <a:lnSpc>
                <a:spcPct val="90000"/>
              </a:lnSpc>
              <a:spcBef>
                <a:spcPts val="2133"/>
              </a:spcBef>
              <a:spcAft>
                <a:spcPts val="0"/>
              </a:spcAft>
              <a:buClr>
                <a:schemeClr val="dk1"/>
              </a:buClr>
              <a:buSzPts val="1400"/>
              <a:buChar char="○"/>
            </a:pPr>
            <a:r>
              <a:rPr lang="en-US" sz="1600">
                <a:latin typeface="Century Gothic"/>
                <a:ea typeface="Century Gothic"/>
                <a:cs typeface="Century Gothic"/>
                <a:sym typeface="Century Gothic"/>
              </a:rPr>
              <a:t>The launch of 2 publications </a:t>
            </a:r>
            <a:endParaRPr/>
          </a:p>
          <a:p>
            <a:pPr indent="-457188" lvl="2" marL="1828753" rtl="0" algn="l">
              <a:lnSpc>
                <a:spcPct val="90000"/>
              </a:lnSpc>
              <a:spcBef>
                <a:spcPts val="2133"/>
              </a:spcBef>
              <a:spcAft>
                <a:spcPts val="0"/>
              </a:spcAft>
              <a:buClr>
                <a:schemeClr val="dk1"/>
              </a:buClr>
              <a:buSzPts val="1400"/>
              <a:buChar char="■"/>
            </a:pPr>
            <a:r>
              <a:rPr lang="en-US" sz="1600">
                <a:latin typeface="Century Gothic"/>
                <a:ea typeface="Century Gothic"/>
                <a:cs typeface="Century Gothic"/>
                <a:sym typeface="Century Gothic"/>
              </a:rPr>
              <a:t>Family Homelessness through the Lens of the 2030 Agenda</a:t>
            </a:r>
            <a:endParaRPr/>
          </a:p>
          <a:p>
            <a:pPr indent="-457188" lvl="2" marL="1828753" rtl="0" algn="l">
              <a:lnSpc>
                <a:spcPct val="90000"/>
              </a:lnSpc>
              <a:spcBef>
                <a:spcPts val="2133"/>
              </a:spcBef>
              <a:spcAft>
                <a:spcPts val="0"/>
              </a:spcAft>
              <a:buClr>
                <a:schemeClr val="dk1"/>
              </a:buClr>
              <a:buSzPts val="1400"/>
              <a:buChar char="■"/>
            </a:pPr>
            <a:r>
              <a:rPr lang="en-US" sz="1600">
                <a:latin typeface="Century Gothic"/>
                <a:ea typeface="Century Gothic"/>
                <a:cs typeface="Century Gothic"/>
                <a:sym typeface="Century Gothic"/>
              </a:rPr>
              <a:t>Hidden Faces of Homelessness International Research on Families</a:t>
            </a:r>
            <a:endParaRPr/>
          </a:p>
          <a:p>
            <a:pPr indent="-457187" lvl="0" marL="609583" rtl="0" algn="l">
              <a:lnSpc>
                <a:spcPct val="90000"/>
              </a:lnSpc>
              <a:spcBef>
                <a:spcPts val="0"/>
              </a:spcBef>
              <a:spcAft>
                <a:spcPts val="0"/>
              </a:spcAft>
              <a:buClr>
                <a:schemeClr val="dk1"/>
              </a:buClr>
              <a:buSzPts val="1800"/>
              <a:buChar char="●"/>
            </a:pPr>
            <a:r>
              <a:rPr lang="en-US" sz="2000">
                <a:latin typeface="Century Gothic"/>
                <a:ea typeface="Century Gothic"/>
                <a:cs typeface="Century Gothic"/>
                <a:sym typeface="Century Gothic"/>
              </a:rPr>
              <a:t>Woman of Courage 2019 Event with Former President of Ireland Mary McAleese</a:t>
            </a:r>
            <a:endParaRPr sz="1600"/>
          </a:p>
          <a:p>
            <a:pPr indent="-457188" lvl="0" marL="609584" rtl="0" algn="l">
              <a:lnSpc>
                <a:spcPct val="90000"/>
              </a:lnSpc>
              <a:spcBef>
                <a:spcPts val="0"/>
              </a:spcBef>
              <a:spcAft>
                <a:spcPts val="0"/>
              </a:spcAft>
              <a:buClr>
                <a:srgbClr val="000000"/>
              </a:buClr>
              <a:buSzPts val="1800"/>
              <a:buFont typeface="Arial"/>
              <a:buChar char="•"/>
            </a:pPr>
            <a:br>
              <a:rPr lang="en-US" sz="2000">
                <a:solidFill>
                  <a:srgbClr val="000000"/>
                </a:solidFill>
              </a:rPr>
            </a:br>
            <a:endParaRPr b="1" sz="2000" u="sng">
              <a:solidFill>
                <a:srgbClr val="662F8E"/>
              </a:solidFill>
            </a:endParaRPr>
          </a:p>
        </p:txBody>
      </p:sp>
      <p:pic>
        <p:nvPicPr>
          <p:cNvPr descr="C2-HD-BTM.png" id="1160" name="Google Shape;1160;g8bbfa7c4b1_1_4347"/>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4" name="Shape 1164"/>
        <p:cNvGrpSpPr/>
        <p:nvPr/>
      </p:nvGrpSpPr>
      <p:grpSpPr>
        <a:xfrm>
          <a:off x="0" y="0"/>
          <a:ext cx="0" cy="0"/>
          <a:chOff x="0" y="0"/>
          <a:chExt cx="0" cy="0"/>
        </a:xfrm>
      </p:grpSpPr>
      <p:sp>
        <p:nvSpPr>
          <p:cNvPr id="1165" name="Google Shape;1165;p81"/>
          <p:cNvSpPr txBox="1"/>
          <p:nvPr>
            <p:ph type="title"/>
          </p:nvPr>
        </p:nvSpPr>
        <p:spPr>
          <a:xfrm>
            <a:off x="2290374" y="358825"/>
            <a:ext cx="9737700" cy="7635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chemeClr val="accent6"/>
                </a:solidFill>
              </a:rPr>
              <a:t>58A COMISIÓN DE DESARROLLO SOCIAL (CSOCD58)</a:t>
            </a:r>
            <a:endParaRPr b="1">
              <a:solidFill>
                <a:schemeClr val="accent6"/>
              </a:solidFill>
            </a:endParaRPr>
          </a:p>
        </p:txBody>
      </p:sp>
      <p:sp>
        <p:nvSpPr>
          <p:cNvPr id="1166" name="Google Shape;1166;p81"/>
          <p:cNvSpPr txBox="1"/>
          <p:nvPr>
            <p:ph idx="1" type="body"/>
          </p:nvPr>
        </p:nvSpPr>
        <p:spPr>
          <a:xfrm>
            <a:off x="415600" y="1171863"/>
            <a:ext cx="11212107" cy="4555200"/>
          </a:xfrm>
          <a:prstGeom prst="rect">
            <a:avLst/>
          </a:prstGeom>
          <a:noFill/>
          <a:ln>
            <a:noFill/>
          </a:ln>
        </p:spPr>
        <p:txBody>
          <a:bodyPr anchorCtr="0" anchor="t" bIns="121900" lIns="121900" spcFirstLastPara="1" rIns="121900" wrap="square" tIns="121900">
            <a:noAutofit/>
          </a:bodyPr>
          <a:lstStyle/>
          <a:p>
            <a:pPr indent="0" lvl="0" marL="152396" rtl="0" algn="l">
              <a:lnSpc>
                <a:spcPct val="90000"/>
              </a:lnSpc>
              <a:spcBef>
                <a:spcPts val="0"/>
              </a:spcBef>
              <a:spcAft>
                <a:spcPts val="0"/>
              </a:spcAft>
              <a:buClr>
                <a:schemeClr val="dk1"/>
              </a:buClr>
              <a:buSzPts val="1800"/>
              <a:buNone/>
            </a:pPr>
            <a:r>
              <a:t/>
            </a:r>
            <a:endParaRPr sz="2000">
              <a:solidFill>
                <a:schemeClr val="accent1"/>
              </a:solidFill>
              <a:latin typeface="Century Gothic"/>
              <a:ea typeface="Century Gothic"/>
              <a:cs typeface="Century Gothic"/>
              <a:sym typeface="Century Gothic"/>
            </a:endParaRPr>
          </a:p>
          <a:p>
            <a:pPr indent="0" lvl="0" marL="152396" rtl="0" algn="l">
              <a:lnSpc>
                <a:spcPct val="90000"/>
              </a:lnSpc>
              <a:spcBef>
                <a:spcPts val="0"/>
              </a:spcBef>
              <a:spcAft>
                <a:spcPts val="0"/>
              </a:spcAft>
              <a:buClr>
                <a:schemeClr val="dk1"/>
              </a:buClr>
              <a:buSzPts val="1800"/>
              <a:buNone/>
            </a:pPr>
            <a:r>
              <a:t/>
            </a:r>
            <a:endParaRPr sz="2000">
              <a:solidFill>
                <a:schemeClr val="accent1"/>
              </a:solidFill>
              <a:latin typeface="Century Gothic"/>
              <a:ea typeface="Century Gothic"/>
              <a:cs typeface="Century Gothic"/>
              <a:sym typeface="Century Gothic"/>
            </a:endParaRPr>
          </a:p>
          <a:p>
            <a:pPr indent="0" lvl="0" marL="152396" rtl="0" algn="l">
              <a:lnSpc>
                <a:spcPct val="90000"/>
              </a:lnSpc>
              <a:spcBef>
                <a:spcPts val="0"/>
              </a:spcBef>
              <a:spcAft>
                <a:spcPts val="0"/>
              </a:spcAft>
              <a:buClr>
                <a:schemeClr val="accent1"/>
              </a:buClr>
              <a:buSzPts val="1800"/>
              <a:buNone/>
            </a:pPr>
            <a:r>
              <a:rPr i="1" lang="en-US" sz="2000">
                <a:solidFill>
                  <a:schemeClr val="accent1"/>
                </a:solidFill>
                <a:latin typeface="Century Gothic"/>
                <a:ea typeface="Century Gothic"/>
                <a:cs typeface="Century Gothic"/>
                <a:sym typeface="Century Gothic"/>
              </a:rPr>
              <a:t>“Affordable housing and social protection systems for all to address homelessness”</a:t>
            </a:r>
            <a:endParaRPr/>
          </a:p>
          <a:p>
            <a:pPr indent="0" lvl="0" marL="152396" rtl="0" algn="l">
              <a:lnSpc>
                <a:spcPct val="90000"/>
              </a:lnSpc>
              <a:spcBef>
                <a:spcPts val="0"/>
              </a:spcBef>
              <a:spcAft>
                <a:spcPts val="0"/>
              </a:spcAft>
              <a:buClr>
                <a:schemeClr val="dk1"/>
              </a:buClr>
              <a:buSzPts val="1800"/>
              <a:buNone/>
            </a:pPr>
            <a:r>
              <a:t/>
            </a:r>
            <a:endParaRPr i="1" sz="2000">
              <a:solidFill>
                <a:schemeClr val="accent1"/>
              </a:solidFill>
              <a:latin typeface="Century Gothic"/>
              <a:ea typeface="Century Gothic"/>
              <a:cs typeface="Century Gothic"/>
              <a:sym typeface="Century Gothic"/>
            </a:endParaRPr>
          </a:p>
          <a:p>
            <a:pPr indent="-342888" lvl="0" marL="609585" rtl="0" algn="l">
              <a:lnSpc>
                <a:spcPct val="90000"/>
              </a:lnSpc>
              <a:spcBef>
                <a:spcPts val="0"/>
              </a:spcBef>
              <a:spcAft>
                <a:spcPts val="0"/>
              </a:spcAft>
              <a:buClr>
                <a:schemeClr val="dk1"/>
              </a:buClr>
              <a:buSzPts val="1800"/>
              <a:buNone/>
            </a:pPr>
            <a:r>
              <a:t/>
            </a:r>
            <a:endParaRPr i="1" sz="1400">
              <a:latin typeface="Century Gothic"/>
              <a:ea typeface="Century Gothic"/>
              <a:cs typeface="Century Gothic"/>
              <a:sym typeface="Century Gothic"/>
            </a:endParaRPr>
          </a:p>
          <a:p>
            <a:pPr indent="-457188" lvl="0" marL="609584" rtl="0" algn="l">
              <a:lnSpc>
                <a:spcPct val="90000"/>
              </a:lnSpc>
              <a:spcBef>
                <a:spcPts val="0"/>
              </a:spcBef>
              <a:spcAft>
                <a:spcPts val="0"/>
              </a:spcAft>
              <a:buClr>
                <a:schemeClr val="dk1"/>
              </a:buClr>
              <a:buSzPts val="1800"/>
              <a:buChar char="●"/>
            </a:pPr>
            <a:r>
              <a:rPr lang="en-US" sz="2000">
                <a:latin typeface="Century Gothic"/>
                <a:ea typeface="Century Gothic"/>
                <a:cs typeface="Century Gothic"/>
                <a:sym typeface="Century Gothic"/>
              </a:rPr>
              <a:t>UNANIMA International Spoke at 12 Event </a:t>
            </a:r>
            <a:endParaRPr/>
          </a:p>
          <a:p>
            <a:pPr indent="-457188" lvl="0" marL="609584" rtl="0" algn="l">
              <a:lnSpc>
                <a:spcPct val="90000"/>
              </a:lnSpc>
              <a:spcBef>
                <a:spcPts val="0"/>
              </a:spcBef>
              <a:spcAft>
                <a:spcPts val="0"/>
              </a:spcAft>
              <a:buClr>
                <a:schemeClr val="dk1"/>
              </a:buClr>
              <a:buSzPts val="1800"/>
              <a:buChar char="●"/>
            </a:pPr>
            <a:r>
              <a:rPr lang="en-US" sz="2000">
                <a:latin typeface="Century Gothic"/>
                <a:ea typeface="Century Gothic"/>
                <a:cs typeface="Century Gothic"/>
                <a:sym typeface="Century Gothic"/>
              </a:rPr>
              <a:t>UNANIMA International is holding or Co-Sponsoring a total of 15 Events </a:t>
            </a:r>
            <a:endParaRPr/>
          </a:p>
          <a:p>
            <a:pPr indent="-457188" lvl="0" marL="609584" rtl="0" algn="l">
              <a:lnSpc>
                <a:spcPct val="90000"/>
              </a:lnSpc>
              <a:spcBef>
                <a:spcPts val="0"/>
              </a:spcBef>
              <a:spcAft>
                <a:spcPts val="0"/>
              </a:spcAft>
              <a:buClr>
                <a:schemeClr val="dk1"/>
              </a:buClr>
              <a:buSzPts val="1800"/>
              <a:buChar char="●"/>
            </a:pPr>
            <a:r>
              <a:rPr lang="en-US" sz="2000">
                <a:latin typeface="Century Gothic"/>
                <a:ea typeface="Century Gothic"/>
                <a:cs typeface="Century Gothic"/>
                <a:sym typeface="Century Gothic"/>
              </a:rPr>
              <a:t>Total of 28 Delegates </a:t>
            </a:r>
            <a:endParaRPr/>
          </a:p>
          <a:p>
            <a:pPr indent="-457188" lvl="0" marL="609584" rtl="0" algn="l">
              <a:lnSpc>
                <a:spcPct val="90000"/>
              </a:lnSpc>
              <a:spcBef>
                <a:spcPts val="0"/>
              </a:spcBef>
              <a:spcAft>
                <a:spcPts val="0"/>
              </a:spcAft>
              <a:buClr>
                <a:schemeClr val="dk1"/>
              </a:buClr>
              <a:buSzPts val="1800"/>
              <a:buChar char="●"/>
            </a:pPr>
            <a:r>
              <a:rPr lang="en-US" sz="2000">
                <a:latin typeface="Century Gothic"/>
                <a:ea typeface="Century Gothic"/>
                <a:cs typeface="Century Gothic"/>
                <a:sym typeface="Century Gothic"/>
              </a:rPr>
              <a:t>Presenting an Oral and Written Statements</a:t>
            </a:r>
            <a:endParaRPr/>
          </a:p>
          <a:p>
            <a:pPr indent="-457188" lvl="0" marL="609584" rtl="0" algn="l">
              <a:lnSpc>
                <a:spcPct val="90000"/>
              </a:lnSpc>
              <a:spcBef>
                <a:spcPts val="0"/>
              </a:spcBef>
              <a:spcAft>
                <a:spcPts val="0"/>
              </a:spcAft>
              <a:buClr>
                <a:schemeClr val="dk1"/>
              </a:buClr>
              <a:buSzPts val="1800"/>
              <a:buChar char="●"/>
            </a:pPr>
            <a:r>
              <a:rPr lang="en-US" sz="2000">
                <a:latin typeface="Century Gothic"/>
                <a:ea typeface="Century Gothic"/>
                <a:cs typeface="Century Gothic"/>
                <a:sym typeface="Century Gothic"/>
              </a:rPr>
              <a:t>Presenting our Research </a:t>
            </a:r>
            <a:endParaRPr/>
          </a:p>
          <a:p>
            <a:pPr indent="-457188" lvl="1" marL="1219169" rtl="0" algn="l">
              <a:lnSpc>
                <a:spcPct val="90000"/>
              </a:lnSpc>
              <a:spcBef>
                <a:spcPts val="2133"/>
              </a:spcBef>
              <a:spcAft>
                <a:spcPts val="0"/>
              </a:spcAft>
              <a:buClr>
                <a:schemeClr val="dk1"/>
              </a:buClr>
              <a:buSzPts val="1400"/>
              <a:buChar char="○"/>
            </a:pPr>
            <a:r>
              <a:rPr lang="en-US" sz="1600">
                <a:latin typeface="Century Gothic"/>
                <a:ea typeface="Century Gothic"/>
                <a:cs typeface="Century Gothic"/>
                <a:sym typeface="Century Gothic"/>
              </a:rPr>
              <a:t>The launch of 2 publications </a:t>
            </a:r>
            <a:endParaRPr/>
          </a:p>
          <a:p>
            <a:pPr indent="-457187" lvl="2" marL="1828752" rtl="0" algn="l">
              <a:lnSpc>
                <a:spcPct val="90000"/>
              </a:lnSpc>
              <a:spcBef>
                <a:spcPts val="2133"/>
              </a:spcBef>
              <a:spcAft>
                <a:spcPts val="0"/>
              </a:spcAft>
              <a:buClr>
                <a:schemeClr val="dk1"/>
              </a:buClr>
              <a:buSzPts val="1400"/>
              <a:buChar char="■"/>
            </a:pPr>
            <a:r>
              <a:rPr lang="en-US" sz="1600">
                <a:latin typeface="Century Gothic"/>
                <a:ea typeface="Century Gothic"/>
                <a:cs typeface="Century Gothic"/>
                <a:sym typeface="Century Gothic"/>
              </a:rPr>
              <a:t>Family Homelessness through the Lens of the 2030 Agenda</a:t>
            </a:r>
            <a:endParaRPr/>
          </a:p>
          <a:p>
            <a:pPr indent="-457187" lvl="2" marL="1828752" rtl="0" algn="l">
              <a:lnSpc>
                <a:spcPct val="90000"/>
              </a:lnSpc>
              <a:spcBef>
                <a:spcPts val="2133"/>
              </a:spcBef>
              <a:spcAft>
                <a:spcPts val="0"/>
              </a:spcAft>
              <a:buClr>
                <a:schemeClr val="dk1"/>
              </a:buClr>
              <a:buSzPts val="1400"/>
              <a:buChar char="■"/>
            </a:pPr>
            <a:r>
              <a:rPr lang="en-US" sz="1600">
                <a:latin typeface="Century Gothic"/>
                <a:ea typeface="Century Gothic"/>
                <a:cs typeface="Century Gothic"/>
                <a:sym typeface="Century Gothic"/>
              </a:rPr>
              <a:t>Hidden Faces of Homelessness International Research on Families</a:t>
            </a:r>
            <a:endParaRPr/>
          </a:p>
          <a:p>
            <a:pPr indent="-457188" lvl="0" marL="609584" rtl="0" algn="l">
              <a:lnSpc>
                <a:spcPct val="90000"/>
              </a:lnSpc>
              <a:spcBef>
                <a:spcPts val="0"/>
              </a:spcBef>
              <a:spcAft>
                <a:spcPts val="0"/>
              </a:spcAft>
              <a:buClr>
                <a:schemeClr val="dk1"/>
              </a:buClr>
              <a:buSzPts val="1800"/>
              <a:buChar char="●"/>
            </a:pPr>
            <a:r>
              <a:rPr lang="en-US" sz="2000">
                <a:latin typeface="Century Gothic"/>
                <a:ea typeface="Century Gothic"/>
                <a:cs typeface="Century Gothic"/>
                <a:sym typeface="Century Gothic"/>
              </a:rPr>
              <a:t>Woman of Courage 2019 Event with Former President of Ireland Mary McAleese</a:t>
            </a:r>
            <a:endParaRPr sz="1600"/>
          </a:p>
          <a:p>
            <a:pPr indent="-457188" lvl="0" marL="609585" rtl="0" algn="l">
              <a:lnSpc>
                <a:spcPct val="90000"/>
              </a:lnSpc>
              <a:spcBef>
                <a:spcPts val="0"/>
              </a:spcBef>
              <a:spcAft>
                <a:spcPts val="0"/>
              </a:spcAft>
              <a:buClr>
                <a:srgbClr val="000000"/>
              </a:buClr>
              <a:buSzPts val="1800"/>
              <a:buFont typeface="Arial"/>
              <a:buChar char="•"/>
            </a:pPr>
            <a:br>
              <a:rPr lang="en-US" sz="2000">
                <a:solidFill>
                  <a:srgbClr val="000000"/>
                </a:solidFill>
              </a:rPr>
            </a:br>
            <a:endParaRPr b="1" sz="2000" u="sng">
              <a:solidFill>
                <a:srgbClr val="662F8E"/>
              </a:solidFill>
            </a:endParaRPr>
          </a:p>
        </p:txBody>
      </p:sp>
      <p:pic>
        <p:nvPicPr>
          <p:cNvPr descr="C2-HD-BTM.png" id="1167" name="Google Shape;1167;p81"/>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2" name="Shape 1172"/>
        <p:cNvGrpSpPr/>
        <p:nvPr/>
      </p:nvGrpSpPr>
      <p:grpSpPr>
        <a:xfrm>
          <a:off x="0" y="0"/>
          <a:ext cx="0" cy="0"/>
          <a:chOff x="0" y="0"/>
          <a:chExt cx="0" cy="0"/>
        </a:xfrm>
      </p:grpSpPr>
      <p:pic>
        <p:nvPicPr>
          <p:cNvPr descr="A group of people sitting at a desk&#10;&#10;Description automatically generated" id="1173" name="Google Shape;1173;p82"/>
          <p:cNvPicPr preferRelativeResize="0"/>
          <p:nvPr/>
        </p:nvPicPr>
        <p:blipFill rotWithShape="1">
          <a:blip r:embed="rId3">
            <a:alphaModFix/>
          </a:blip>
          <a:srcRect b="32049" l="0" r="0" t="24340"/>
          <a:stretch/>
        </p:blipFill>
        <p:spPr>
          <a:xfrm>
            <a:off x="4915367" y="3273198"/>
            <a:ext cx="5143500" cy="2990872"/>
          </a:xfrm>
          <a:prstGeom prst="rect">
            <a:avLst/>
          </a:prstGeom>
          <a:noFill/>
          <a:ln>
            <a:noFill/>
          </a:ln>
        </p:spPr>
      </p:pic>
      <p:pic>
        <p:nvPicPr>
          <p:cNvPr descr="A group of people sitting posing for the camera&#10;&#10;Description automatically generated" id="1174" name="Google Shape;1174;p82"/>
          <p:cNvPicPr preferRelativeResize="0"/>
          <p:nvPr/>
        </p:nvPicPr>
        <p:blipFill rotWithShape="1">
          <a:blip r:embed="rId4">
            <a:alphaModFix/>
          </a:blip>
          <a:srcRect b="0" l="0" r="0" t="0"/>
          <a:stretch/>
        </p:blipFill>
        <p:spPr>
          <a:xfrm>
            <a:off x="0" y="1356967"/>
            <a:ext cx="5955957" cy="4466967"/>
          </a:xfrm>
          <a:prstGeom prst="rect">
            <a:avLst/>
          </a:prstGeom>
          <a:noFill/>
          <a:ln>
            <a:noFill/>
          </a:ln>
        </p:spPr>
      </p:pic>
      <p:pic>
        <p:nvPicPr>
          <p:cNvPr descr="A group of people sitting at a table&#10;&#10;Description automatically generated" id="1175" name="Google Shape;1175;p82"/>
          <p:cNvPicPr preferRelativeResize="0"/>
          <p:nvPr/>
        </p:nvPicPr>
        <p:blipFill rotWithShape="1">
          <a:blip r:embed="rId5">
            <a:alphaModFix/>
          </a:blip>
          <a:srcRect b="33385" l="0" r="0" t="19522"/>
          <a:stretch/>
        </p:blipFill>
        <p:spPr>
          <a:xfrm>
            <a:off x="1646257" y="4953201"/>
            <a:ext cx="4951814" cy="1748997"/>
          </a:xfrm>
          <a:prstGeom prst="rect">
            <a:avLst/>
          </a:prstGeom>
          <a:noFill/>
          <a:ln>
            <a:noFill/>
          </a:ln>
        </p:spPr>
      </p:pic>
      <p:pic>
        <p:nvPicPr>
          <p:cNvPr descr="A person standing in front of a computer&#10;&#10;Description automatically generated" id="1176" name="Google Shape;1176;p82"/>
          <p:cNvPicPr preferRelativeResize="0"/>
          <p:nvPr/>
        </p:nvPicPr>
        <p:blipFill rotWithShape="1">
          <a:blip r:embed="rId6">
            <a:alphaModFix/>
          </a:blip>
          <a:srcRect b="0" l="28420" r="24954" t="0"/>
          <a:stretch/>
        </p:blipFill>
        <p:spPr>
          <a:xfrm>
            <a:off x="8027018" y="1786299"/>
            <a:ext cx="2131708" cy="2105025"/>
          </a:xfrm>
          <a:prstGeom prst="rect">
            <a:avLst/>
          </a:prstGeom>
          <a:noFill/>
          <a:ln>
            <a:noFill/>
          </a:ln>
        </p:spPr>
      </p:pic>
      <p:pic>
        <p:nvPicPr>
          <p:cNvPr descr="A group of people in a room&#10;&#10;Description automatically generated" id="1177" name="Google Shape;1177;p82"/>
          <p:cNvPicPr preferRelativeResize="0"/>
          <p:nvPr/>
        </p:nvPicPr>
        <p:blipFill rotWithShape="1">
          <a:blip r:embed="rId7">
            <a:alphaModFix/>
          </a:blip>
          <a:srcRect b="0" l="0" r="0" t="0"/>
          <a:stretch/>
        </p:blipFill>
        <p:spPr>
          <a:xfrm>
            <a:off x="10054586" y="1348177"/>
            <a:ext cx="2235953" cy="2981271"/>
          </a:xfrm>
          <a:prstGeom prst="rect">
            <a:avLst/>
          </a:prstGeom>
          <a:noFill/>
          <a:ln>
            <a:noFill/>
          </a:ln>
        </p:spPr>
      </p:pic>
      <p:pic>
        <p:nvPicPr>
          <p:cNvPr descr="A group of people sitting at a table&#10;&#10;Description automatically generated" id="1178" name="Google Shape;1178;p82"/>
          <p:cNvPicPr preferRelativeResize="0"/>
          <p:nvPr/>
        </p:nvPicPr>
        <p:blipFill rotWithShape="1">
          <a:blip r:embed="rId8">
            <a:alphaModFix/>
          </a:blip>
          <a:srcRect b="0" l="0" r="0" t="0"/>
          <a:stretch/>
        </p:blipFill>
        <p:spPr>
          <a:xfrm>
            <a:off x="9550809" y="4218141"/>
            <a:ext cx="2739730" cy="2054798"/>
          </a:xfrm>
          <a:prstGeom prst="rect">
            <a:avLst/>
          </a:prstGeom>
          <a:noFill/>
          <a:ln>
            <a:noFill/>
          </a:ln>
        </p:spPr>
      </p:pic>
      <p:pic>
        <p:nvPicPr>
          <p:cNvPr descr="A group of people posing for a photo&#10;&#10;Description automatically generated" id="1179" name="Google Shape;1179;p82"/>
          <p:cNvPicPr preferRelativeResize="0"/>
          <p:nvPr/>
        </p:nvPicPr>
        <p:blipFill rotWithShape="1">
          <a:blip r:embed="rId9">
            <a:alphaModFix/>
          </a:blip>
          <a:srcRect b="24610" l="0" r="0" t="27077"/>
          <a:stretch/>
        </p:blipFill>
        <p:spPr>
          <a:xfrm>
            <a:off x="7746482" y="-26272"/>
            <a:ext cx="5109235" cy="1851268"/>
          </a:xfrm>
          <a:prstGeom prst="rect">
            <a:avLst/>
          </a:prstGeom>
          <a:noFill/>
          <a:ln>
            <a:noFill/>
          </a:ln>
        </p:spPr>
      </p:pic>
      <p:pic>
        <p:nvPicPr>
          <p:cNvPr descr="A group of people posing for the camera&#10;&#10;Description automatically generated" id="1180" name="Google Shape;1180;p82"/>
          <p:cNvPicPr preferRelativeResize="0"/>
          <p:nvPr/>
        </p:nvPicPr>
        <p:blipFill rotWithShape="1">
          <a:blip r:embed="rId10">
            <a:alphaModFix/>
          </a:blip>
          <a:srcRect b="0" l="0" r="0" t="0"/>
          <a:stretch/>
        </p:blipFill>
        <p:spPr>
          <a:xfrm>
            <a:off x="5559407" y="-82485"/>
            <a:ext cx="2571750" cy="3429000"/>
          </a:xfrm>
          <a:prstGeom prst="rect">
            <a:avLst/>
          </a:prstGeom>
          <a:noFill/>
          <a:ln>
            <a:noFill/>
          </a:ln>
        </p:spPr>
      </p:pic>
      <p:pic>
        <p:nvPicPr>
          <p:cNvPr descr="C2-HD-BTM.png" id="1181" name="Google Shape;1181;p82"/>
          <p:cNvPicPr preferRelativeResize="0"/>
          <p:nvPr/>
        </p:nvPicPr>
        <p:blipFill rotWithShape="1">
          <a:blip r:embed="rId11">
            <a:alphaModFix/>
          </a:blip>
          <a:srcRect b="0" l="0" r="0" t="0"/>
          <a:stretch/>
        </p:blipFill>
        <p:spPr>
          <a:xfrm>
            <a:off x="0" y="5687878"/>
            <a:ext cx="12192000" cy="1170122"/>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85" name="Shape 1185"/>
        <p:cNvGrpSpPr/>
        <p:nvPr/>
      </p:nvGrpSpPr>
      <p:grpSpPr>
        <a:xfrm>
          <a:off x="0" y="0"/>
          <a:ext cx="0" cy="0"/>
          <a:chOff x="0" y="0"/>
          <a:chExt cx="0" cy="0"/>
        </a:xfrm>
      </p:grpSpPr>
      <p:sp>
        <p:nvSpPr>
          <p:cNvPr id="1186" name="Google Shape;1186;p83"/>
          <p:cNvSpPr txBox="1"/>
          <p:nvPr>
            <p:ph type="title"/>
          </p:nvPr>
        </p:nvSpPr>
        <p:spPr>
          <a:xfrm>
            <a:off x="4833250" y="358805"/>
            <a:ext cx="7194900" cy="2923200"/>
          </a:xfrm>
          <a:prstGeom prst="rect">
            <a:avLst/>
          </a:prstGeom>
          <a:noFill/>
          <a:ln>
            <a:noFill/>
          </a:ln>
        </p:spPr>
        <p:txBody>
          <a:bodyPr anchorCtr="0" anchor="t" bIns="121900" lIns="121900" spcFirstLastPara="1" rIns="121900" wrap="square" tIns="121900">
            <a:noAutofit/>
          </a:bodyPr>
          <a:lstStyle/>
          <a:p>
            <a:pPr indent="0" lvl="0" marL="0" rtl="0" algn="r">
              <a:spcBef>
                <a:spcPts val="0"/>
              </a:spcBef>
              <a:spcAft>
                <a:spcPts val="0"/>
              </a:spcAft>
              <a:buClr>
                <a:srgbClr val="2264C8"/>
              </a:buClr>
              <a:buSzPts val="3200"/>
              <a:buFont typeface="Century Gothic"/>
              <a:buNone/>
            </a:pPr>
            <a:r>
              <a:rPr b="1" lang="en-US" sz="2900">
                <a:solidFill>
                  <a:srgbClr val="2264C8"/>
                </a:solidFill>
              </a:rPr>
              <a:t>UNANIMA INTERNATIONAL’S SIDE EVENT – HIDDEN FACES OF HOMELESSNESS </a:t>
            </a:r>
            <a:endParaRPr b="1" sz="2900">
              <a:solidFill>
                <a:srgbClr val="2264C8"/>
              </a:solidFill>
            </a:endParaRPr>
          </a:p>
          <a:p>
            <a:pPr indent="0" lvl="0" marL="0" rtl="0" algn="r">
              <a:lnSpc>
                <a:spcPct val="90000"/>
              </a:lnSpc>
              <a:spcBef>
                <a:spcPts val="0"/>
              </a:spcBef>
              <a:spcAft>
                <a:spcPts val="0"/>
              </a:spcAft>
              <a:buClr>
                <a:srgbClr val="2264C8"/>
              </a:buClr>
              <a:buSzPts val="3200"/>
              <a:buFont typeface="Century Gothic"/>
              <a:buNone/>
            </a:pPr>
            <a:r>
              <a:rPr b="1" lang="en-US" sz="2900">
                <a:solidFill>
                  <a:schemeClr val="accent6"/>
                </a:solidFill>
              </a:rPr>
              <a:t>EVENTO</a:t>
            </a:r>
            <a:r>
              <a:rPr b="1" lang="en-US" sz="2900">
                <a:solidFill>
                  <a:schemeClr val="accent6"/>
                </a:solidFill>
              </a:rPr>
              <a:t> PARALELO DE UNANIMA INTERNATIONAL – CARAS OCULTAS DE LA FALTA DE VIVIENDA</a:t>
            </a:r>
            <a:endParaRPr b="1" sz="2900">
              <a:solidFill>
                <a:schemeClr val="accent6"/>
              </a:solidFill>
            </a:endParaRPr>
          </a:p>
        </p:txBody>
      </p:sp>
      <p:sp>
        <p:nvSpPr>
          <p:cNvPr id="1187" name="Google Shape;1187;p83"/>
          <p:cNvSpPr txBox="1"/>
          <p:nvPr>
            <p:ph idx="1" type="body"/>
          </p:nvPr>
        </p:nvSpPr>
        <p:spPr>
          <a:xfrm>
            <a:off x="415600" y="1428147"/>
            <a:ext cx="11212107" cy="4555200"/>
          </a:xfrm>
          <a:prstGeom prst="rect">
            <a:avLst/>
          </a:prstGeom>
          <a:noFill/>
          <a:ln>
            <a:noFill/>
          </a:ln>
        </p:spPr>
        <p:txBody>
          <a:bodyPr anchorCtr="0" anchor="t" bIns="121900" lIns="121900" spcFirstLastPara="1" rIns="121900" wrap="square" tIns="121900">
            <a:noAutofit/>
          </a:bodyPr>
          <a:lstStyle/>
          <a:p>
            <a:pPr indent="-457188" lvl="0" marL="609585" rtl="0" algn="l">
              <a:lnSpc>
                <a:spcPct val="90000"/>
              </a:lnSpc>
              <a:spcBef>
                <a:spcPts val="0"/>
              </a:spcBef>
              <a:spcAft>
                <a:spcPts val="0"/>
              </a:spcAft>
              <a:buClr>
                <a:srgbClr val="000000"/>
              </a:buClr>
              <a:buSzPts val="1800"/>
              <a:buFont typeface="Arial"/>
              <a:buChar char="•"/>
            </a:pPr>
            <a:br>
              <a:rPr lang="en-US" sz="2000">
                <a:solidFill>
                  <a:srgbClr val="000000"/>
                </a:solidFill>
              </a:rPr>
            </a:br>
            <a:endParaRPr b="1" sz="2000" u="sng">
              <a:solidFill>
                <a:srgbClr val="662F8E"/>
              </a:solidFill>
            </a:endParaRPr>
          </a:p>
        </p:txBody>
      </p:sp>
      <p:pic>
        <p:nvPicPr>
          <p:cNvPr descr="C2-HD-BTM.png" id="1188" name="Google Shape;1188;p83"/>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pic>
        <p:nvPicPr>
          <p:cNvPr descr="A screenshot of a cell phone&#10;&#10;Description automatically generated" id="1189" name="Google Shape;1189;p83"/>
          <p:cNvPicPr preferRelativeResize="0"/>
          <p:nvPr/>
        </p:nvPicPr>
        <p:blipFill rotWithShape="1">
          <a:blip r:embed="rId4">
            <a:alphaModFix/>
          </a:blip>
          <a:srcRect b="0" l="0" r="0" t="0"/>
          <a:stretch/>
        </p:blipFill>
        <p:spPr>
          <a:xfrm>
            <a:off x="-1" y="-1"/>
            <a:ext cx="4833257" cy="6849023"/>
          </a:xfrm>
          <a:prstGeom prst="rect">
            <a:avLst/>
          </a:prstGeom>
          <a:noFill/>
          <a:ln>
            <a:noFill/>
          </a:ln>
        </p:spPr>
      </p:pic>
      <p:sp>
        <p:nvSpPr>
          <p:cNvPr id="1190" name="Google Shape;1190;p83"/>
          <p:cNvSpPr/>
          <p:nvPr/>
        </p:nvSpPr>
        <p:spPr>
          <a:xfrm>
            <a:off x="5182481" y="2804990"/>
            <a:ext cx="6096000" cy="341632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entury Gothic"/>
                <a:ea typeface="Century Gothic"/>
                <a:cs typeface="Century Gothic"/>
                <a:sym typeface="Century Gothic"/>
              </a:rPr>
              <a:t>Former President of Ireland</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entury Gothic"/>
                <a:ea typeface="Century Gothic"/>
                <a:cs typeface="Century Gothic"/>
                <a:sym typeface="Century Gothic"/>
              </a:rPr>
              <a:t>Lived Experience </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entury Gothic"/>
                <a:ea typeface="Century Gothic"/>
                <a:cs typeface="Century Gothic"/>
                <a:sym typeface="Century Gothic"/>
              </a:rPr>
              <a:t>Service Provider</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entury Gothic"/>
                <a:ea typeface="Century Gothic"/>
                <a:cs typeface="Century Gothic"/>
                <a:sym typeface="Century Gothic"/>
              </a:rPr>
              <a:t>Special Rapporteur </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entury Gothic"/>
                <a:ea typeface="Century Gothic"/>
                <a:cs typeface="Century Gothic"/>
                <a:sym typeface="Century Gothic"/>
              </a:rPr>
              <a:t>Member State Representative</a:t>
            </a:r>
            <a:endParaRPr/>
          </a:p>
          <a:p>
            <a:pPr indent="-285750" lvl="0" marL="285750" marR="0" rtl="0" algn="l">
              <a:spcBef>
                <a:spcPts val="0"/>
              </a:spcBef>
              <a:spcAft>
                <a:spcPts val="0"/>
              </a:spcAft>
              <a:buClr>
                <a:schemeClr val="dk1"/>
              </a:buClr>
              <a:buSzPts val="1800"/>
              <a:buFont typeface="Arial"/>
              <a:buChar char="•"/>
            </a:pPr>
            <a:r>
              <a:rPr lang="en-US" sz="1800">
                <a:solidFill>
                  <a:schemeClr val="dk1"/>
                </a:solidFill>
                <a:latin typeface="Century Gothic"/>
                <a:ea typeface="Century Gothic"/>
                <a:cs typeface="Century Gothic"/>
                <a:sym typeface="Century Gothic"/>
              </a:rPr>
              <a:t>UNANIMA International Representative </a:t>
            </a:r>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t/>
            </a:r>
            <a:endParaRPr sz="1800">
              <a:solidFill>
                <a:schemeClr val="dk1"/>
              </a:solidFill>
              <a:latin typeface="Century Gothic"/>
              <a:ea typeface="Century Gothic"/>
              <a:cs typeface="Century Gothic"/>
              <a:sym typeface="Century Gothic"/>
            </a:endParaRPr>
          </a:p>
          <a:p>
            <a:pPr indent="0" lvl="0" marL="0" marR="0" rtl="0" algn="l">
              <a:spcBef>
                <a:spcPts val="0"/>
              </a:spcBef>
              <a:spcAft>
                <a:spcPts val="0"/>
              </a:spcAft>
              <a:buNone/>
            </a:pPr>
            <a:r>
              <a:rPr lang="en-US" sz="1800">
                <a:solidFill>
                  <a:schemeClr val="dk1"/>
                </a:solidFill>
                <a:latin typeface="Century Gothic"/>
                <a:ea typeface="Century Gothic"/>
                <a:cs typeface="Century Gothic"/>
                <a:sym typeface="Century Gothic"/>
              </a:rPr>
              <a:t>You can watch the full event on our Facebook page at: </a:t>
            </a:r>
            <a:r>
              <a:rPr lang="en-US" sz="1800" u="sng">
                <a:solidFill>
                  <a:schemeClr val="dk1"/>
                </a:solidFill>
                <a:latin typeface="Century Gothic"/>
                <a:ea typeface="Century Gothic"/>
                <a:cs typeface="Century Gothic"/>
                <a:sym typeface="Century Gothic"/>
                <a:hlinkClick r:id="rId5"/>
              </a:rPr>
              <a:t>https://www.facebook.com/unanimaintl/videos/1023186921388896/</a:t>
            </a:r>
            <a:endParaRPr sz="1800">
              <a:solidFill>
                <a:schemeClr val="dk1"/>
              </a:solidFill>
              <a:latin typeface="Century Gothic"/>
              <a:ea typeface="Century Gothic"/>
              <a:cs typeface="Century Gothic"/>
              <a:sym typeface="Century Gothic"/>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4" name="Shape 1194"/>
        <p:cNvGrpSpPr/>
        <p:nvPr/>
      </p:nvGrpSpPr>
      <p:grpSpPr>
        <a:xfrm>
          <a:off x="0" y="0"/>
          <a:ext cx="0" cy="0"/>
          <a:chOff x="0" y="0"/>
          <a:chExt cx="0" cy="0"/>
        </a:xfrm>
      </p:grpSpPr>
      <p:pic>
        <p:nvPicPr>
          <p:cNvPr id="1195" name="Google Shape;1195;p84"/>
          <p:cNvPicPr preferRelativeResize="0"/>
          <p:nvPr/>
        </p:nvPicPr>
        <p:blipFill rotWithShape="1">
          <a:blip r:embed="rId3">
            <a:alphaModFix/>
          </a:blip>
          <a:srcRect b="0" l="0" r="0" t="0"/>
          <a:stretch/>
        </p:blipFill>
        <p:spPr>
          <a:xfrm>
            <a:off x="0" y="0"/>
            <a:ext cx="12192000" cy="1441450"/>
          </a:xfrm>
          <a:prstGeom prst="rect">
            <a:avLst/>
          </a:prstGeom>
          <a:noFill/>
          <a:ln>
            <a:noFill/>
          </a:ln>
        </p:spPr>
      </p:pic>
      <p:pic>
        <p:nvPicPr>
          <p:cNvPr descr="A person sitting at a table using a computer&#10;&#10;Description automatically generated" id="1196" name="Google Shape;1196;p84"/>
          <p:cNvPicPr preferRelativeResize="0"/>
          <p:nvPr/>
        </p:nvPicPr>
        <p:blipFill rotWithShape="1">
          <a:blip r:embed="rId4">
            <a:alphaModFix/>
          </a:blip>
          <a:srcRect b="0" l="10861" r="21360" t="0"/>
          <a:stretch/>
        </p:blipFill>
        <p:spPr>
          <a:xfrm>
            <a:off x="630705" y="1101969"/>
            <a:ext cx="3577880" cy="2441448"/>
          </a:xfrm>
          <a:prstGeom prst="rect">
            <a:avLst/>
          </a:prstGeom>
          <a:noFill/>
          <a:ln>
            <a:noFill/>
          </a:ln>
        </p:spPr>
      </p:pic>
      <p:pic>
        <p:nvPicPr>
          <p:cNvPr descr="A person standing in front of a computer&#10;&#10;Description automatically generated" id="1197" name="Google Shape;1197;p84"/>
          <p:cNvPicPr preferRelativeResize="0"/>
          <p:nvPr/>
        </p:nvPicPr>
        <p:blipFill rotWithShape="1">
          <a:blip r:embed="rId5">
            <a:alphaModFix/>
          </a:blip>
          <a:srcRect b="1" l="15702" r="16953" t="0"/>
          <a:stretch/>
        </p:blipFill>
        <p:spPr>
          <a:xfrm>
            <a:off x="630705" y="3763108"/>
            <a:ext cx="3577880" cy="2443852"/>
          </a:xfrm>
          <a:prstGeom prst="rect">
            <a:avLst/>
          </a:prstGeom>
          <a:noFill/>
          <a:ln>
            <a:noFill/>
          </a:ln>
        </p:spPr>
      </p:pic>
      <p:sp>
        <p:nvSpPr>
          <p:cNvPr id="1198" name="Google Shape;1198;p84"/>
          <p:cNvSpPr txBox="1"/>
          <p:nvPr>
            <p:ph idx="1" type="body"/>
          </p:nvPr>
        </p:nvSpPr>
        <p:spPr>
          <a:xfrm>
            <a:off x="4673600" y="2194560"/>
            <a:ext cx="6832600" cy="4024125"/>
          </a:xfrm>
          <a:prstGeom prst="rect">
            <a:avLst/>
          </a:prstGeom>
          <a:noFill/>
          <a:ln>
            <a:noFill/>
          </a:ln>
        </p:spPr>
        <p:txBody>
          <a:bodyPr anchorCtr="0" anchor="t" bIns="45700" lIns="91425" spcFirstLastPara="1" rIns="91425" wrap="square" tIns="45700">
            <a:normAutofit/>
          </a:bodyPr>
          <a:lstStyle/>
          <a:p>
            <a:pPr indent="-457188" lvl="0" marL="609584" rtl="0" algn="l">
              <a:spcBef>
                <a:spcPts val="0"/>
              </a:spcBef>
              <a:spcAft>
                <a:spcPts val="0"/>
              </a:spcAft>
              <a:buSzPts val="1800"/>
              <a:buChar char="•"/>
            </a:pPr>
            <a:r>
              <a:rPr lang="en-US" sz="1800"/>
              <a:t>Former President of Ireland Mary McAleese as the Keynote Speaker and Jean Quinn, DW as the civil society representative on the High-level panel on the priority theme. </a:t>
            </a:r>
            <a:endParaRPr sz="1800"/>
          </a:p>
          <a:p>
            <a:pPr indent="-457188" lvl="0" marL="609584" rtl="0" algn="l">
              <a:spcBef>
                <a:spcPts val="0"/>
              </a:spcBef>
              <a:spcAft>
                <a:spcPts val="0"/>
              </a:spcAft>
              <a:buSzPts val="1800"/>
              <a:buChar char="•"/>
            </a:pPr>
            <a:r>
              <a:rPr lang="en-US" sz="1800"/>
              <a:t>You can watch a number of our presentations and events on UN TV via this link: </a:t>
            </a:r>
            <a:r>
              <a:rPr lang="en-US" sz="1800" u="sng">
                <a:solidFill>
                  <a:schemeClr val="hlink"/>
                </a:solidFill>
                <a:hlinkClick r:id="rId6"/>
              </a:rPr>
              <a:t>http://webtv.un.org/search?term=CSocD58&amp;sort=date</a:t>
            </a:r>
            <a:endParaRPr sz="1800"/>
          </a:p>
          <a:p>
            <a:pPr indent="-457188" lvl="0" marL="609584" rtl="0" algn="l">
              <a:spcBef>
                <a:spcPts val="0"/>
              </a:spcBef>
              <a:spcAft>
                <a:spcPts val="0"/>
              </a:spcAft>
              <a:buSzPts val="1800"/>
              <a:buChar char="•"/>
            </a:pPr>
            <a:r>
              <a:rPr lang="en-US" sz="1800"/>
              <a:t>Ex Presidenta de Irlanda Mary McAleese como Oradora Principal y Jean Quinn, DW como representante de la sociedad civil en el panel de alto nivel sobre el tema prioritario.</a:t>
            </a:r>
            <a:endParaRPr sz="1800"/>
          </a:p>
          <a:p>
            <a:pPr indent="-457188" lvl="0" marL="609584" rtl="0" algn="l">
              <a:spcBef>
                <a:spcPts val="0"/>
              </a:spcBef>
              <a:spcAft>
                <a:spcPts val="0"/>
              </a:spcAft>
              <a:buSzPts val="1800"/>
              <a:buChar char="•"/>
            </a:pPr>
            <a:r>
              <a:rPr lang="en-US" sz="1800"/>
              <a:t>Puede ver varias de nuestras presentaciones y eventos en UN TV a través de este enlace: http://webtv.un.org/search?term=CSocD58&amp;sort=date</a:t>
            </a:r>
            <a:endParaRPr b="1" sz="1800" u="sng"/>
          </a:p>
        </p:txBody>
      </p:sp>
      <p:pic>
        <p:nvPicPr>
          <p:cNvPr descr="C2-HD-BTM.png" id="1199" name="Google Shape;1199;p84"/>
          <p:cNvPicPr preferRelativeResize="0"/>
          <p:nvPr/>
        </p:nvPicPr>
        <p:blipFill rotWithShape="1">
          <a:blip r:embed="rId7">
            <a:alphaModFix/>
          </a:blip>
          <a:srcRect b="0" l="0" r="0" t="0"/>
          <a:stretch/>
        </p:blipFill>
        <p:spPr>
          <a:xfrm>
            <a:off x="251375" y="5687878"/>
            <a:ext cx="12192000" cy="1170122"/>
          </a:xfrm>
          <a:prstGeom prst="rect">
            <a:avLst/>
          </a:prstGeom>
          <a:noFill/>
          <a:ln>
            <a:noFill/>
          </a:ln>
        </p:spPr>
      </p:pic>
      <p:sp>
        <p:nvSpPr>
          <p:cNvPr id="1200" name="Google Shape;1200;p84"/>
          <p:cNvSpPr txBox="1"/>
          <p:nvPr/>
        </p:nvSpPr>
        <p:spPr>
          <a:xfrm>
            <a:off x="4602888" y="740530"/>
            <a:ext cx="7194808" cy="763600"/>
          </a:xfrm>
          <a:prstGeom prst="rect">
            <a:avLst/>
          </a:prstGeom>
          <a:noFill/>
          <a:ln>
            <a:noFill/>
          </a:ln>
        </p:spPr>
        <p:txBody>
          <a:bodyPr anchorCtr="0" anchor="t" bIns="121900" lIns="121900" spcFirstLastPara="1" rIns="121900" wrap="square" tIns="121900">
            <a:noAutofit/>
          </a:bodyPr>
          <a:lstStyle/>
          <a:p>
            <a:pPr indent="0" lvl="0" marL="0" marR="0" rtl="0" algn="r">
              <a:lnSpc>
                <a:spcPct val="90000"/>
              </a:lnSpc>
              <a:spcBef>
                <a:spcPts val="0"/>
              </a:spcBef>
              <a:spcAft>
                <a:spcPts val="0"/>
              </a:spcAft>
              <a:buClr>
                <a:srgbClr val="2264C8"/>
              </a:buClr>
              <a:buSzPts val="3200"/>
              <a:buFont typeface="Century Gothic"/>
              <a:buNone/>
            </a:pPr>
            <a:r>
              <a:rPr b="1" lang="en-US" sz="4000" cap="none">
                <a:solidFill>
                  <a:srgbClr val="2264C8"/>
                </a:solidFill>
                <a:latin typeface="Century Gothic"/>
                <a:ea typeface="Century Gothic"/>
                <a:cs typeface="Century Gothic"/>
                <a:sym typeface="Century Gothic"/>
              </a:rPr>
              <a:t>UNANIMA INTERNATIONAL CSOCD58 HIGHLIGHTS </a:t>
            </a:r>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04" name="Shape 1204"/>
        <p:cNvGrpSpPr/>
        <p:nvPr/>
      </p:nvGrpSpPr>
      <p:grpSpPr>
        <a:xfrm>
          <a:off x="0" y="0"/>
          <a:ext cx="0" cy="0"/>
          <a:chOff x="0" y="0"/>
          <a:chExt cx="0" cy="0"/>
        </a:xfrm>
      </p:grpSpPr>
      <p:sp>
        <p:nvSpPr>
          <p:cNvPr id="1205" name="Google Shape;1205;g8bbfa7c4b1_1_4500"/>
          <p:cNvSpPr txBox="1"/>
          <p:nvPr>
            <p:ph type="title"/>
          </p:nvPr>
        </p:nvSpPr>
        <p:spPr>
          <a:xfrm>
            <a:off x="667265" y="358832"/>
            <a:ext cx="11360700" cy="7635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rgbClr val="2264C8"/>
                </a:solidFill>
              </a:rPr>
              <a:t>OUTCOMES OF CSOCD58 </a:t>
            </a:r>
            <a:endParaRPr b="1">
              <a:solidFill>
                <a:srgbClr val="2264C8"/>
              </a:solidFill>
            </a:endParaRPr>
          </a:p>
        </p:txBody>
      </p:sp>
      <p:sp>
        <p:nvSpPr>
          <p:cNvPr id="1206" name="Google Shape;1206;g8bbfa7c4b1_1_4500"/>
          <p:cNvSpPr txBox="1"/>
          <p:nvPr>
            <p:ph idx="1" type="body"/>
          </p:nvPr>
        </p:nvSpPr>
        <p:spPr>
          <a:xfrm>
            <a:off x="415600" y="1428147"/>
            <a:ext cx="11212200" cy="4555200"/>
          </a:xfrm>
          <a:prstGeom prst="rect">
            <a:avLst/>
          </a:prstGeom>
          <a:noFill/>
          <a:ln>
            <a:noFill/>
          </a:ln>
        </p:spPr>
        <p:txBody>
          <a:bodyPr anchorCtr="0" anchor="t" bIns="121900" lIns="121900" spcFirstLastPara="1" rIns="121900" wrap="square" tIns="121900">
            <a:noAutofit/>
          </a:bodyPr>
          <a:lstStyle/>
          <a:p>
            <a:pPr indent="0" lvl="0" marL="152396" rtl="0" algn="l">
              <a:lnSpc>
                <a:spcPct val="90000"/>
              </a:lnSpc>
              <a:spcBef>
                <a:spcPts val="0"/>
              </a:spcBef>
              <a:spcAft>
                <a:spcPts val="0"/>
              </a:spcAft>
              <a:buClr>
                <a:srgbClr val="000000"/>
              </a:buClr>
              <a:buSzPts val="1800"/>
              <a:buNone/>
            </a:pPr>
            <a:r>
              <a:t/>
            </a:r>
            <a:endParaRPr b="1" sz="2000" u="sng">
              <a:solidFill>
                <a:srgbClr val="662F8E"/>
              </a:solidFill>
            </a:endParaRPr>
          </a:p>
          <a:p>
            <a:pPr indent="-457188" lvl="0" marL="609584" rtl="0" algn="l">
              <a:lnSpc>
                <a:spcPct val="90000"/>
              </a:lnSpc>
              <a:spcBef>
                <a:spcPts val="0"/>
              </a:spcBef>
              <a:spcAft>
                <a:spcPts val="0"/>
              </a:spcAft>
              <a:buClr>
                <a:srgbClr val="000000"/>
              </a:buClr>
              <a:buSzPts val="1800"/>
              <a:buFont typeface="Arial"/>
              <a:buChar char="•"/>
            </a:pPr>
            <a:r>
              <a:rPr b="1" lang="en-US" sz="2000" u="sng">
                <a:solidFill>
                  <a:srgbClr val="662F8E"/>
                </a:solidFill>
              </a:rPr>
              <a:t>Historic resolution on the priority theme </a:t>
            </a:r>
            <a:r>
              <a:rPr lang="en-US" sz="2000">
                <a:solidFill>
                  <a:schemeClr val="dk1"/>
                </a:solidFill>
              </a:rPr>
              <a:t>“Affordable housing and social protection systems for all to address homelessness.” The first on the topic of homelessness in the history of the UN</a:t>
            </a:r>
            <a:endParaRPr/>
          </a:p>
          <a:p>
            <a:pPr indent="-457188" lvl="0" marL="609584" rtl="0" algn="l">
              <a:lnSpc>
                <a:spcPct val="90000"/>
              </a:lnSpc>
              <a:spcBef>
                <a:spcPts val="0"/>
              </a:spcBef>
              <a:spcAft>
                <a:spcPts val="0"/>
              </a:spcAft>
              <a:buClr>
                <a:srgbClr val="000000"/>
              </a:buClr>
              <a:buSzPts val="1800"/>
              <a:buFont typeface="Arial"/>
              <a:buChar char="•"/>
            </a:pPr>
            <a:r>
              <a:rPr lang="en-US" sz="2000">
                <a:solidFill>
                  <a:schemeClr val="dk1"/>
                </a:solidFill>
              </a:rPr>
              <a:t>There definition was not noted in its original form, rather </a:t>
            </a:r>
            <a:r>
              <a:rPr b="1" lang="en-US" sz="2000">
                <a:solidFill>
                  <a:srgbClr val="2760AB"/>
                </a:solidFill>
              </a:rPr>
              <a:t>affirmation of the definition</a:t>
            </a:r>
            <a:r>
              <a:rPr lang="en-US" sz="2000">
                <a:solidFill>
                  <a:srgbClr val="2760AB"/>
                </a:solidFill>
              </a:rPr>
              <a:t> </a:t>
            </a:r>
            <a:r>
              <a:rPr lang="en-US" sz="2000">
                <a:solidFill>
                  <a:schemeClr val="dk1"/>
                </a:solidFill>
              </a:rPr>
              <a:t>put forward by the Expert Group in Nairobi was made throughout the document</a:t>
            </a:r>
            <a:endParaRPr/>
          </a:p>
          <a:p>
            <a:pPr indent="-457188" lvl="0" marL="609584" rtl="0" algn="l">
              <a:lnSpc>
                <a:spcPct val="90000"/>
              </a:lnSpc>
              <a:spcBef>
                <a:spcPts val="0"/>
              </a:spcBef>
              <a:spcAft>
                <a:spcPts val="0"/>
              </a:spcAft>
              <a:buClr>
                <a:srgbClr val="000000"/>
              </a:buClr>
              <a:buSzPts val="1800"/>
              <a:buFont typeface="Arial"/>
              <a:buChar char="•"/>
            </a:pPr>
            <a:r>
              <a:rPr lang="en-US" sz="2000"/>
              <a:t>The resolution addressed homelessness in the context of vulnerable groups and different demographics including </a:t>
            </a:r>
            <a:r>
              <a:rPr b="1" lang="en-US" sz="2000">
                <a:solidFill>
                  <a:srgbClr val="F63790"/>
                </a:solidFill>
              </a:rPr>
              <a:t>women and children</a:t>
            </a:r>
            <a:endParaRPr/>
          </a:p>
          <a:p>
            <a:pPr indent="-457188" lvl="0" marL="609584" rtl="0" algn="l">
              <a:lnSpc>
                <a:spcPct val="90000"/>
              </a:lnSpc>
              <a:spcBef>
                <a:spcPts val="0"/>
              </a:spcBef>
              <a:spcAft>
                <a:spcPts val="0"/>
              </a:spcAft>
              <a:buClr>
                <a:srgbClr val="000000"/>
              </a:buClr>
              <a:buSzPts val="1800"/>
              <a:buFont typeface="Arial"/>
              <a:buChar char="•"/>
            </a:pPr>
            <a:r>
              <a:rPr b="1" lang="en-US" sz="2000" u="sng">
                <a:solidFill>
                  <a:srgbClr val="662F8E"/>
                </a:solidFill>
              </a:rPr>
              <a:t>Families were mentioned several times throughout the document </a:t>
            </a:r>
            <a:endParaRPr/>
          </a:p>
          <a:p>
            <a:pPr indent="0" lvl="0" marL="152396" rtl="0" algn="l">
              <a:lnSpc>
                <a:spcPct val="90000"/>
              </a:lnSpc>
              <a:spcBef>
                <a:spcPts val="0"/>
              </a:spcBef>
              <a:spcAft>
                <a:spcPts val="0"/>
              </a:spcAft>
              <a:buClr>
                <a:srgbClr val="000000"/>
              </a:buClr>
              <a:buSzPts val="1800"/>
              <a:buNone/>
            </a:pPr>
            <a:r>
              <a:t/>
            </a:r>
            <a:endParaRPr b="1" sz="2000" u="sng">
              <a:solidFill>
                <a:srgbClr val="662F8E"/>
              </a:solidFill>
            </a:endParaRPr>
          </a:p>
          <a:p>
            <a:pPr indent="0" lvl="0" marL="152396" rtl="0" algn="l">
              <a:lnSpc>
                <a:spcPct val="90000"/>
              </a:lnSpc>
              <a:spcBef>
                <a:spcPts val="0"/>
              </a:spcBef>
              <a:spcAft>
                <a:spcPts val="0"/>
              </a:spcAft>
              <a:buClr>
                <a:srgbClr val="000000"/>
              </a:buClr>
              <a:buSzPts val="1800"/>
              <a:buNone/>
            </a:pPr>
            <a:r>
              <a:rPr b="1" lang="en-US" sz="2000" u="sng">
                <a:solidFill>
                  <a:srgbClr val="662F8E"/>
                </a:solidFill>
              </a:rPr>
              <a:t>Whats next?</a:t>
            </a:r>
            <a:endParaRPr/>
          </a:p>
          <a:p>
            <a:pPr indent="-457188" lvl="0" marL="609584" rtl="0" algn="l">
              <a:lnSpc>
                <a:spcPct val="90000"/>
              </a:lnSpc>
              <a:spcBef>
                <a:spcPts val="0"/>
              </a:spcBef>
              <a:spcAft>
                <a:spcPts val="0"/>
              </a:spcAft>
              <a:buClr>
                <a:srgbClr val="000000"/>
              </a:buClr>
              <a:buSzPts val="1800"/>
              <a:buFont typeface="Arial"/>
              <a:buChar char="•"/>
            </a:pPr>
            <a:r>
              <a:rPr lang="en-US" sz="2000"/>
              <a:t>The resolution will now be submitted to the United Nations' Economic and Social Council for approval.</a:t>
            </a:r>
            <a:endParaRPr/>
          </a:p>
          <a:p>
            <a:pPr indent="-457188" lvl="0" marL="609584" rtl="0" algn="l">
              <a:lnSpc>
                <a:spcPct val="90000"/>
              </a:lnSpc>
              <a:spcBef>
                <a:spcPts val="0"/>
              </a:spcBef>
              <a:spcAft>
                <a:spcPts val="0"/>
              </a:spcAft>
              <a:buClr>
                <a:srgbClr val="000000"/>
              </a:buClr>
              <a:buSzPts val="1800"/>
              <a:buFont typeface="Arial"/>
              <a:buChar char="•"/>
            </a:pPr>
            <a:r>
              <a:rPr b="1" lang="en-US" sz="2000" u="sng">
                <a:solidFill>
                  <a:srgbClr val="662F8E"/>
                </a:solidFill>
              </a:rPr>
              <a:t>Advocacy does not stop here!!</a:t>
            </a:r>
            <a:endParaRPr/>
          </a:p>
          <a:p>
            <a:pPr indent="-342888" lvl="0" marL="609584" rtl="0" algn="l">
              <a:lnSpc>
                <a:spcPct val="90000"/>
              </a:lnSpc>
              <a:spcBef>
                <a:spcPts val="0"/>
              </a:spcBef>
              <a:spcAft>
                <a:spcPts val="0"/>
              </a:spcAft>
              <a:buClr>
                <a:srgbClr val="000000"/>
              </a:buClr>
              <a:buSzPts val="1800"/>
              <a:buFont typeface="Arial"/>
              <a:buNone/>
            </a:pPr>
            <a:r>
              <a:t/>
            </a:r>
            <a:endParaRPr b="1" sz="2000" u="sng">
              <a:solidFill>
                <a:srgbClr val="662F8E"/>
              </a:solidFill>
            </a:endParaRPr>
          </a:p>
        </p:txBody>
      </p:sp>
      <p:pic>
        <p:nvPicPr>
          <p:cNvPr descr="C2-HD-BTM.png" id="1207" name="Google Shape;1207;g8bbfa7c4b1_1_4500"/>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1" name="Shape 1211"/>
        <p:cNvGrpSpPr/>
        <p:nvPr/>
      </p:nvGrpSpPr>
      <p:grpSpPr>
        <a:xfrm>
          <a:off x="0" y="0"/>
          <a:ext cx="0" cy="0"/>
          <a:chOff x="0" y="0"/>
          <a:chExt cx="0" cy="0"/>
        </a:xfrm>
      </p:grpSpPr>
      <p:sp>
        <p:nvSpPr>
          <p:cNvPr id="1212" name="Google Shape;1212;p85"/>
          <p:cNvSpPr txBox="1"/>
          <p:nvPr>
            <p:ph type="title"/>
          </p:nvPr>
        </p:nvSpPr>
        <p:spPr>
          <a:xfrm>
            <a:off x="667265" y="358832"/>
            <a:ext cx="11360800" cy="763600"/>
          </a:xfrm>
          <a:prstGeom prst="rect">
            <a:avLst/>
          </a:prstGeom>
          <a:noFill/>
          <a:ln>
            <a:noFill/>
          </a:ln>
        </p:spPr>
        <p:txBody>
          <a:bodyPr anchorCtr="0" anchor="t" bIns="121900" lIns="121900" spcFirstLastPara="1" rIns="121900" wrap="square" tIns="121900">
            <a:noAutofit/>
          </a:bodyPr>
          <a:lstStyle/>
          <a:p>
            <a:pPr indent="0" lvl="0" marL="0" rtl="0" algn="r">
              <a:lnSpc>
                <a:spcPct val="90000"/>
              </a:lnSpc>
              <a:spcBef>
                <a:spcPts val="0"/>
              </a:spcBef>
              <a:spcAft>
                <a:spcPts val="0"/>
              </a:spcAft>
              <a:buClr>
                <a:srgbClr val="2264C8"/>
              </a:buClr>
              <a:buSzPts val="3200"/>
              <a:buFont typeface="Century Gothic"/>
              <a:buNone/>
            </a:pPr>
            <a:r>
              <a:rPr b="1" lang="en-US">
                <a:solidFill>
                  <a:schemeClr val="accent6"/>
                </a:solidFill>
              </a:rPr>
              <a:t>RESULTADOS DE CSOCD58</a:t>
            </a:r>
            <a:br>
              <a:rPr b="1" lang="en-US">
                <a:solidFill>
                  <a:schemeClr val="accent6"/>
                </a:solidFill>
              </a:rPr>
            </a:br>
            <a:endParaRPr b="1">
              <a:solidFill>
                <a:schemeClr val="accent6"/>
              </a:solidFill>
            </a:endParaRPr>
          </a:p>
        </p:txBody>
      </p:sp>
      <p:sp>
        <p:nvSpPr>
          <p:cNvPr id="1213" name="Google Shape;1213;p85"/>
          <p:cNvSpPr txBox="1"/>
          <p:nvPr>
            <p:ph idx="1" type="body"/>
          </p:nvPr>
        </p:nvSpPr>
        <p:spPr>
          <a:xfrm>
            <a:off x="415600" y="1428147"/>
            <a:ext cx="11212200" cy="4555200"/>
          </a:xfrm>
          <a:prstGeom prst="rect">
            <a:avLst/>
          </a:prstGeom>
          <a:noFill/>
          <a:ln>
            <a:noFill/>
          </a:ln>
        </p:spPr>
        <p:txBody>
          <a:bodyPr anchorCtr="0" anchor="t" bIns="121900" lIns="121900" spcFirstLastPara="1" rIns="121900" wrap="square" tIns="121900">
            <a:noAutofit/>
          </a:bodyPr>
          <a:lstStyle/>
          <a:p>
            <a:pPr indent="0" lvl="0" marL="152396" rtl="0" algn="l">
              <a:lnSpc>
                <a:spcPct val="90000"/>
              </a:lnSpc>
              <a:spcBef>
                <a:spcPts val="0"/>
              </a:spcBef>
              <a:spcAft>
                <a:spcPts val="0"/>
              </a:spcAft>
              <a:buClr>
                <a:srgbClr val="000000"/>
              </a:buClr>
              <a:buSzPts val="1800"/>
              <a:buNone/>
            </a:pPr>
            <a:r>
              <a:t/>
            </a:r>
            <a:endParaRPr b="1" sz="2000" u="sng">
              <a:solidFill>
                <a:srgbClr val="662F8E"/>
              </a:solidFill>
            </a:endParaRPr>
          </a:p>
          <a:p>
            <a:pPr indent="-457188" lvl="0" marL="609585" rtl="0" algn="l">
              <a:lnSpc>
                <a:spcPct val="90000"/>
              </a:lnSpc>
              <a:spcBef>
                <a:spcPts val="0"/>
              </a:spcBef>
              <a:spcAft>
                <a:spcPts val="0"/>
              </a:spcAft>
              <a:buClr>
                <a:srgbClr val="000000"/>
              </a:buClr>
              <a:buSzPts val="1800"/>
              <a:buFont typeface="Arial"/>
              <a:buChar char="•"/>
            </a:pPr>
            <a:r>
              <a:rPr b="1" lang="en-US" sz="2000" u="sng">
                <a:solidFill>
                  <a:srgbClr val="662F8E"/>
                </a:solidFill>
              </a:rPr>
              <a:t>Resolución histórica sobre el tema prioritario </a:t>
            </a:r>
            <a:r>
              <a:rPr lang="en-US" sz="2000">
                <a:solidFill>
                  <a:schemeClr val="dk1"/>
                </a:solidFill>
              </a:rPr>
              <a:t>"Sistemas de vivienda y protección social asequibles para que todos aborden la falta de vivienda". El primero sobre el tema de la falta de vivienda en la historia de la ONU</a:t>
            </a:r>
            <a:endParaRPr/>
          </a:p>
          <a:p>
            <a:pPr indent="-457188" lvl="0" marL="609585" rtl="0" algn="l">
              <a:lnSpc>
                <a:spcPct val="90000"/>
              </a:lnSpc>
              <a:spcBef>
                <a:spcPts val="0"/>
              </a:spcBef>
              <a:spcAft>
                <a:spcPts val="0"/>
              </a:spcAft>
              <a:buClr>
                <a:srgbClr val="000000"/>
              </a:buClr>
              <a:buSzPts val="1800"/>
              <a:buFont typeface="Arial"/>
              <a:buChar char="•"/>
            </a:pPr>
            <a:r>
              <a:rPr b="1" lang="en-US" sz="2000">
                <a:solidFill>
                  <a:srgbClr val="2760AB"/>
                </a:solidFill>
              </a:rPr>
              <a:t>afirmación de la definición presentada por el Grupo de Expertos en Nairobi se hizo a lo largo del documento</a:t>
            </a:r>
            <a:endParaRPr/>
          </a:p>
          <a:p>
            <a:pPr indent="-457188" lvl="0" marL="609585" rtl="0" algn="l">
              <a:lnSpc>
                <a:spcPct val="90000"/>
              </a:lnSpc>
              <a:spcBef>
                <a:spcPts val="0"/>
              </a:spcBef>
              <a:spcAft>
                <a:spcPts val="0"/>
              </a:spcAft>
              <a:buClr>
                <a:srgbClr val="000000"/>
              </a:buClr>
              <a:buSzPts val="1800"/>
              <a:buFont typeface="Arial"/>
              <a:buChar char="•"/>
            </a:pPr>
            <a:r>
              <a:rPr lang="en-US" sz="2000"/>
              <a:t>En la resolución se abordaba la falta de vivienda en el contexto de grupos vulnerables y diferentes grupos demográficos, incluidas las mujeres y los niños</a:t>
            </a:r>
            <a:endParaRPr/>
          </a:p>
          <a:p>
            <a:pPr indent="-457188" lvl="0" marL="609585" rtl="0" algn="l">
              <a:lnSpc>
                <a:spcPct val="90000"/>
              </a:lnSpc>
              <a:spcBef>
                <a:spcPts val="0"/>
              </a:spcBef>
              <a:spcAft>
                <a:spcPts val="0"/>
              </a:spcAft>
              <a:buClr>
                <a:srgbClr val="000000"/>
              </a:buClr>
              <a:buSzPts val="1800"/>
              <a:buFont typeface="Arial"/>
              <a:buChar char="•"/>
            </a:pPr>
            <a:r>
              <a:rPr b="1" lang="en-US" sz="2000" u="sng">
                <a:solidFill>
                  <a:srgbClr val="662F8E"/>
                </a:solidFill>
              </a:rPr>
              <a:t>Las familias fueron mencionadas varias veces a lo largo del documento</a:t>
            </a:r>
            <a:endParaRPr/>
          </a:p>
          <a:p>
            <a:pPr indent="-342888" lvl="0" marL="609585" rtl="0" algn="l">
              <a:lnSpc>
                <a:spcPct val="90000"/>
              </a:lnSpc>
              <a:spcBef>
                <a:spcPts val="0"/>
              </a:spcBef>
              <a:spcAft>
                <a:spcPts val="0"/>
              </a:spcAft>
              <a:buClr>
                <a:srgbClr val="000000"/>
              </a:buClr>
              <a:buSzPts val="1800"/>
              <a:buFont typeface="Arial"/>
              <a:buNone/>
            </a:pPr>
            <a:r>
              <a:t/>
            </a:r>
            <a:endParaRPr b="1" sz="2000" u="sng">
              <a:solidFill>
                <a:srgbClr val="662F8E"/>
              </a:solidFill>
            </a:endParaRPr>
          </a:p>
          <a:p>
            <a:pPr indent="0" lvl="0" marL="152396" rtl="0" algn="l">
              <a:lnSpc>
                <a:spcPct val="90000"/>
              </a:lnSpc>
              <a:spcBef>
                <a:spcPts val="0"/>
              </a:spcBef>
              <a:spcAft>
                <a:spcPts val="0"/>
              </a:spcAft>
              <a:buClr>
                <a:srgbClr val="000000"/>
              </a:buClr>
              <a:buSzPts val="1800"/>
              <a:buNone/>
            </a:pPr>
            <a:r>
              <a:rPr b="1" lang="en-US" sz="2000" u="sng">
                <a:solidFill>
                  <a:srgbClr val="662F8E"/>
                </a:solidFill>
              </a:rPr>
              <a:t>¿Qué sigue?</a:t>
            </a:r>
            <a:endParaRPr/>
          </a:p>
          <a:p>
            <a:pPr indent="-457188" lvl="0" marL="609585" rtl="0" algn="l">
              <a:lnSpc>
                <a:spcPct val="90000"/>
              </a:lnSpc>
              <a:spcBef>
                <a:spcPts val="0"/>
              </a:spcBef>
              <a:spcAft>
                <a:spcPts val="0"/>
              </a:spcAft>
              <a:buClr>
                <a:srgbClr val="000000"/>
              </a:buClr>
              <a:buSzPts val="1800"/>
              <a:buFont typeface="Arial"/>
              <a:buChar char="•"/>
            </a:pPr>
            <a:r>
              <a:rPr lang="en-US" sz="2000"/>
              <a:t>La resolución se presentará ahora al Consejo Económico y Social de las Naciones Unidas para su aprobación.</a:t>
            </a:r>
            <a:endParaRPr/>
          </a:p>
          <a:p>
            <a:pPr indent="0" lvl="0" marL="152396" rtl="0" algn="l">
              <a:lnSpc>
                <a:spcPct val="90000"/>
              </a:lnSpc>
              <a:spcBef>
                <a:spcPts val="0"/>
              </a:spcBef>
              <a:spcAft>
                <a:spcPts val="0"/>
              </a:spcAft>
              <a:buClr>
                <a:srgbClr val="000000"/>
              </a:buClr>
              <a:buSzPts val="1800"/>
              <a:buNone/>
            </a:pPr>
            <a:r>
              <a:rPr b="1" lang="en-US" sz="2000" u="sng">
                <a:solidFill>
                  <a:srgbClr val="662F8E"/>
                </a:solidFill>
              </a:rPr>
              <a:t>Advocacy does not stop here!!</a:t>
            </a:r>
            <a:endParaRPr/>
          </a:p>
          <a:p>
            <a:pPr indent="-342888" lvl="0" marL="609585" rtl="0" algn="l">
              <a:lnSpc>
                <a:spcPct val="90000"/>
              </a:lnSpc>
              <a:spcBef>
                <a:spcPts val="0"/>
              </a:spcBef>
              <a:spcAft>
                <a:spcPts val="0"/>
              </a:spcAft>
              <a:buClr>
                <a:srgbClr val="000000"/>
              </a:buClr>
              <a:buSzPts val="1800"/>
              <a:buFont typeface="Arial"/>
              <a:buNone/>
            </a:pPr>
            <a:r>
              <a:t/>
            </a:r>
            <a:endParaRPr b="1" sz="2000" u="sng">
              <a:solidFill>
                <a:srgbClr val="662F8E"/>
              </a:solidFill>
            </a:endParaRPr>
          </a:p>
        </p:txBody>
      </p:sp>
      <p:pic>
        <p:nvPicPr>
          <p:cNvPr descr="C2-HD-BTM.png" id="1214" name="Google Shape;1214;p85"/>
          <p:cNvPicPr preferRelativeResize="0"/>
          <p:nvPr/>
        </p:nvPicPr>
        <p:blipFill rotWithShape="1">
          <a:blip r:embed="rId3">
            <a:alphaModFix/>
          </a:blip>
          <a:srcRect b="0" l="0" r="0" t="0"/>
          <a:stretch/>
        </p:blipFill>
        <p:spPr>
          <a:xfrm>
            <a:off x="0" y="5687878"/>
            <a:ext cx="12192000" cy="1170122"/>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Vapor Trail">
  <a:themeElements>
    <a:clrScheme name="Vapor Trail">
      <a:dk1>
        <a:srgbClr val="000000"/>
      </a:dk1>
      <a:lt1>
        <a:srgbClr val="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Vapor Trail">
  <a:themeElements>
    <a:clrScheme name="Vapor Trail">
      <a:dk1>
        <a:srgbClr val="000000"/>
      </a:dk1>
      <a:lt1>
        <a:srgbClr val="FFFFFF"/>
      </a:lt1>
      <a:dk2>
        <a:srgbClr val="454545"/>
      </a:dk2>
      <a:lt2>
        <a:srgbClr val="DADADA"/>
      </a:lt2>
      <a:accent1>
        <a:srgbClr val="E5224E"/>
      </a:accent1>
      <a:accent2>
        <a:srgbClr val="9D074E"/>
      </a:accent2>
      <a:accent3>
        <a:srgbClr val="7F2294"/>
      </a:accent3>
      <a:accent4>
        <a:srgbClr val="8D65EA"/>
      </a:accent4>
      <a:accent5>
        <a:srgbClr val="588FE2"/>
      </a:accent5>
      <a:accent6>
        <a:srgbClr val="127CA4"/>
      </a:accent6>
      <a:hlink>
        <a:srgbClr val="FB4AB6"/>
      </a:hlink>
      <a:folHlink>
        <a:srgbClr val="F98FE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2020-03-18T00:29:49Z</dcterms:created>
  <dc:creator>Executive Assistant</dc:creator>
</cp:coreProperties>
</file>