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autoCompressPictures="0" saveSubsetFonts="1">
  <p:sldMasterIdLst>
    <p:sldMasterId r:id="rId4" id="2147483648"/>
  </p:sldMasterIdLst>
  <p:notesMasterIdLst>
    <p:notesMasterId r:id="rId5"/>
  </p:notesMasterIdLst>
  <p:sldIdLst>
    <p:sldId r:id="rId6" id="256"/>
    <p:sldId r:id="rId7" id="257"/>
    <p:sldId r:id="rId8" id="258"/>
    <p:sldId r:id="rId9" id="259"/>
    <p:sldId r:id="rId10" id="260"/>
    <p:sldId r:id="rId11" id="261"/>
    <p:sldId r:id="rId12" id="262"/>
    <p:sldId r:id="rId13" id="263"/>
    <p:sldId r:id="rId14" id="264"/>
    <p:sldId r:id="rId15" id="265"/>
    <p:sldId r:id="rId16" id="266"/>
    <p:sldId r:id="rId17" id="267"/>
    <p:sldId r:id="rId18" id="268"/>
    <p:sldId r:id="rId19" id="269"/>
    <p:sldId r:id="rId20" id="270"/>
    <p:sldId r:id="rId21" id="271"/>
    <p:sldId r:id="rId22" id="272"/>
    <p:sldId r:id="rId23" id="273"/>
    <p:sldId r:id="rId24" id="274"/>
    <p:sldId r:id="rId25" id="275"/>
    <p:sldId r:id="rId26" id="276"/>
    <p:sldId r:id="rId27" id="277"/>
  </p:sldIdLst>
  <p:sldSz cx="9144000" cy="5143500"/>
  <p:notesSz xmlns:c="http://schemas.openxmlformats.org/drawingml/2006/chart" xmlns:pic="http://schemas.openxmlformats.org/drawingml/2006/picture" xmlns:dgm="http://schemas.openxmlformats.org/drawingml/2006/diagram" cx="6858000" cy="9144000"/>
  <p:defaultText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file>

<file path=ppt/tableStyles.xml><?xml version="1.0" encoding="utf-8"?>
<a:tblStyleLst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def="{81AB291C-B2EC-41CE-A1A3-FC7D64128192}">
  <a:tblStyle styleId="{81AB291C-B2EC-41CE-A1A3-FC7D64128192}" styleName="Table_0">
    <a:wholeTbl>
      <a:tcTxStyle>
        <a:font>
          <a:latin typeface="Arial"/>
          <a:ea typeface="Arial"/>
          <a:cs typeface="Arial"/>
        </a:font>
        <a:srgbClr val="000000"/>
      </a:tcTxStyle>
      <a:tcStyle>
        <a:tcBdr>
          <a:left>
            <a:ln cap="flat" cmpd="sng" w="9525">
              <a:solidFill>
                <a:srgbClr val="9E9E9E"/>
              </a:solidFill>
              <a:prstDash val="solid"/>
              <a:round/>
              <a:headEnd len="sm" type="none" w="sm"/>
              <a:tailEnd len="sm" type="none" w="sm"/>
            </a:ln>
          </a:left>
          <a:right>
            <a:ln cap="flat" cmpd="sng" w="9525">
              <a:solidFill>
                <a:srgbClr val="9E9E9E"/>
              </a:solidFill>
              <a:prstDash val="solid"/>
              <a:round/>
              <a:headEnd len="sm" type="none" w="sm"/>
              <a:tailEnd len="sm" type="none" w="sm"/>
            </a:ln>
          </a:right>
          <a:top>
            <a:ln cap="flat" cmpd="sng" w="9525">
              <a:solidFill>
                <a:srgbClr val="9E9E9E"/>
              </a:solidFill>
              <a:prstDash val="solid"/>
              <a:round/>
              <a:headEnd len="sm" type="none" w="sm"/>
              <a:tailEnd len="sm" type="none" w="sm"/>
            </a:ln>
          </a:top>
          <a:bottom>
            <a:ln cap="flat" cmpd="sng" w="9525">
              <a:solidFill>
                <a:srgbClr val="9E9E9E"/>
              </a:solidFill>
              <a:prstDash val="solid"/>
              <a:round/>
              <a:headEnd len="sm" type="none" w="sm"/>
              <a:tailEnd len="sm" type="none" w="sm"/>
            </a:ln>
          </a:bottom>
          <a:insideH>
            <a:ln cap="flat" cmpd="sng" w="9525">
              <a:solidFill>
                <a:srgbClr val="9E9E9E"/>
              </a:solidFill>
              <a:prstDash val="solid"/>
              <a:round/>
              <a:headEnd len="sm" type="none" w="sm"/>
              <a:tailEnd len="sm" type="none" w="sm"/>
            </a:ln>
          </a:insideH>
          <a:insideV>
            <a:ln cap="flat" cmpd="sng" w="9525">
              <a:solidFill>
                <a:srgbClr val="9E9E9E"/>
              </a:solidFill>
              <a:prstDash val="solid"/>
              <a:round/>
              <a:headEnd len="sm" type="none" w="sm"/>
              <a:tailEnd len="sm" type="none" w="sm"/>
            </a:ln>
          </a:insideV>
        </a:tcBdr>
      </a:tcStyle>
    </a:wholeTbl>
  </a:tblStyle>
</a:tblStyleLst>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showComments="0">
  <p:slideViewPr>
    <p:cSldViewPr snapToGrid="0">
      <p:cViewPr varScale="1">
        <p:scale xmlns:c="http://schemas.openxmlformats.org/drawingml/2006/chart" xmlns:pic="http://schemas.openxmlformats.org/drawingml/2006/picture" xmlns:dgm="http://schemas.openxmlformats.org/drawingml/2006/diagram">
          <a:sx d="100" n="100"/>
          <a:sy d="100" n="100"/>
        </p:scale>
        <p:origin xmlns:c="http://schemas.openxmlformats.org/drawingml/2006/chart" xmlns:pic="http://schemas.openxmlformats.org/drawingml/2006/picture" xmlns:dgm="http://schemas.openxmlformats.org/drawingml/2006/diagram" x="0" y="0"/>
      </p:cViewPr>
      <p:guideLst>
        <p:guide orient="horz" pos="1620"/>
        <p:guide pos="2880"/>
      </p:guideLst>
    </p:cSldViewPr>
  </p:slideViewPr>
  <p:gridSpacing xmlns:c="http://schemas.openxmlformats.org/drawingml/2006/chart" xmlns:pic="http://schemas.openxmlformats.org/drawingml/2006/picture" xmlns:dgm="http://schemas.openxmlformats.org/drawingml/2006/diagram" cx="0" cy="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slides/slide1.xml" Type="http://schemas.openxmlformats.org/officeDocument/2006/relationships/slide"></Relationship><Relationship Id="rId7" Target="slides/slide2.xml" Type="http://schemas.openxmlformats.org/officeDocument/2006/relationships/slide"></Relationship><Relationship Id="rId8" Target="slides/slide3.xml" Type="http://schemas.openxmlformats.org/officeDocument/2006/relationships/slide"></Relationship><Relationship Id="rId9" Target="slides/slide4.xml" Type="http://schemas.openxmlformats.org/officeDocument/2006/relationships/slide"></Relationship><Relationship Id="rId10" Target="slides/slide5.xml" Type="http://schemas.openxmlformats.org/officeDocument/2006/relationships/slide"></Relationship><Relationship Id="rId11" Target="slides/slide6.xml" Type="http://schemas.openxmlformats.org/officeDocument/2006/relationships/slide"></Relationship><Relationship Id="rId12" Target="slides/slide7.xml" Type="http://schemas.openxmlformats.org/officeDocument/2006/relationships/slide"></Relationship><Relationship Id="rId13" Target="slides/slide8.xml" Type="http://schemas.openxmlformats.org/officeDocument/2006/relationships/slide"></Relationship><Relationship Id="rId14" Target="slides/slide9.xml" Type="http://schemas.openxmlformats.org/officeDocument/2006/relationships/slide"></Relationship><Relationship Id="rId15" Target="slides/slide10.xml" Type="http://schemas.openxmlformats.org/officeDocument/2006/relationships/slide"></Relationship><Relationship Id="rId16" Target="slides/slide11.xml" Type="http://schemas.openxmlformats.org/officeDocument/2006/relationships/slide"></Relationship><Relationship Id="rId17" Target="slides/slide12.xml" Type="http://schemas.openxmlformats.org/officeDocument/2006/relationships/slide"></Relationship><Relationship Id="rId18" Target="slides/slide13.xml" Type="http://schemas.openxmlformats.org/officeDocument/2006/relationships/slide"></Relationship><Relationship Id="rId19" Target="slides/slide14.xml" Type="http://schemas.openxmlformats.org/officeDocument/2006/relationships/slide"></Relationship><Relationship Id="rId20" Target="slides/slide15.xml" Type="http://schemas.openxmlformats.org/officeDocument/2006/relationships/slide"></Relationship><Relationship Id="rId21" Target="slides/slide16.xml" Type="http://schemas.openxmlformats.org/officeDocument/2006/relationships/slide"></Relationship><Relationship Id="rId22" Target="slides/slide17.xml" Type="http://schemas.openxmlformats.org/officeDocument/2006/relationships/slide"></Relationship><Relationship Id="rId23" Target="slides/slide18.xml" Type="http://schemas.openxmlformats.org/officeDocument/2006/relationships/slide"></Relationship><Relationship Id="rId24" Target="slides/slide19.xml" Type="http://schemas.openxmlformats.org/officeDocument/2006/relationships/slide"></Relationship><Relationship Id="rId25" Target="slides/slide20.xml" Type="http://schemas.openxmlformats.org/officeDocument/2006/relationships/slide"></Relationship><Relationship Id="rId26" Target="slides/slide21.xml" Type="http://schemas.openxmlformats.org/officeDocument/2006/relationships/slide"></Relationship><Relationship Id="rId27" Target="slides/slide22.xml" Type="http://schemas.openxmlformats.org/officeDocument/2006/relationships/slide"></Relationship><Relationship Id="rId28"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 name="Shape 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Google Shape;3;n"/>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75" cy="3429000"/>
          </a:xfrm>
          <a:custGeom>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 name="Google Shape;4;n"/>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indent="-298450" lvl="0" marL="457200">
              <a:spcBef>
                <a:spcPts val="0"/>
              </a:spcBef>
              <a:spcAft>
                <a:spcPts val="0"/>
              </a:spcAft>
              <a:buSzPts val="1100"/>
              <a:buChar char="●"/>
              <a:defRPr sz="1100">
                <a:uFillTx/>
              </a:defRPr>
            </a:lvl1pPr>
            <a:lvl2pPr indent="-298450" lvl="1" marL="914400">
              <a:spcBef>
                <a:spcPts val="0"/>
              </a:spcBef>
              <a:spcAft>
                <a:spcPts val="0"/>
              </a:spcAft>
              <a:buSzPts val="1100"/>
              <a:buChar char="○"/>
              <a:defRPr sz="1100">
                <a:uFillTx/>
              </a:defRPr>
            </a:lvl2pPr>
            <a:lvl3pPr indent="-298450" lvl="2" marL="1371600">
              <a:spcBef>
                <a:spcPts val="0"/>
              </a:spcBef>
              <a:spcAft>
                <a:spcPts val="0"/>
              </a:spcAft>
              <a:buSzPts val="1100"/>
              <a:buChar char="■"/>
              <a:defRPr sz="1100">
                <a:uFillTx/>
              </a:defRPr>
            </a:lvl3pPr>
            <a:lvl4pPr indent="-298450" lvl="3" marL="1828800">
              <a:spcBef>
                <a:spcPts val="0"/>
              </a:spcBef>
              <a:spcAft>
                <a:spcPts val="0"/>
              </a:spcAft>
              <a:buSzPts val="1100"/>
              <a:buChar char="●"/>
              <a:defRPr sz="1100">
                <a:uFillTx/>
              </a:defRPr>
            </a:lvl4pPr>
            <a:lvl5pPr indent="-298450" lvl="4" marL="2286000">
              <a:spcBef>
                <a:spcPts val="0"/>
              </a:spcBef>
              <a:spcAft>
                <a:spcPts val="0"/>
              </a:spcAft>
              <a:buSzPts val="1100"/>
              <a:buChar char="○"/>
              <a:defRPr sz="1100">
                <a:uFillTx/>
              </a:defRPr>
            </a:lvl5pPr>
            <a:lvl6pPr indent="-298450" lvl="5" marL="2743200">
              <a:spcBef>
                <a:spcPts val="0"/>
              </a:spcBef>
              <a:spcAft>
                <a:spcPts val="0"/>
              </a:spcAft>
              <a:buSzPts val="1100"/>
              <a:buChar char="■"/>
              <a:defRPr sz="1100">
                <a:uFillTx/>
              </a:defRPr>
            </a:lvl6pPr>
            <a:lvl7pPr indent="-298450" lvl="6" marL="3200400">
              <a:spcBef>
                <a:spcPts val="0"/>
              </a:spcBef>
              <a:spcAft>
                <a:spcPts val="0"/>
              </a:spcAft>
              <a:buSzPts val="1100"/>
              <a:buChar char="●"/>
              <a:defRPr sz="1100">
                <a:uFillTx/>
              </a:defRPr>
            </a:lvl7pPr>
            <a:lvl8pPr indent="-298450" lvl="7" marL="3657600">
              <a:spcBef>
                <a:spcPts val="0"/>
              </a:spcBef>
              <a:spcAft>
                <a:spcPts val="0"/>
              </a:spcAft>
              <a:buSzPts val="1100"/>
              <a:buChar char="○"/>
              <a:defRPr sz="1100">
                <a:uFillTx/>
              </a:defRPr>
            </a:lvl8pPr>
            <a:lvl9pPr indent="-298450" lvl="8" marL="4114800">
              <a:spcBef>
                <a:spcPts val="0"/>
              </a:spcBef>
              <a:spcAft>
                <a:spcPts val="0"/>
              </a:spcAft>
              <a:buSzPts val="1100"/>
              <a:buChar char="■"/>
              <a:defRPr sz="1100">
                <a:uFillTx/>
              </a:defRPr>
            </a:lvl9pPr>
          </a:lstStyle>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dk2" folHlink="folHlink" hlink="hlink" tx1="dk1" tx2="lt2"/>
  <p:notes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notesStyle>
</p:notesMaster>
</file>

<file path=ppt/notesSlides/_rels/notesSlide1.xml.rels><?xml version="1.0" standalone="yes" ?><Relationships xmlns="http://schemas.openxmlformats.org/package/2006/relationships"><Relationship Id="rId1" Target="../slides/slide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0.xml.rels><?xml version="1.0" standalone="yes" ?><Relationships xmlns="http://schemas.openxmlformats.org/package/2006/relationships"><Relationship Id="rId1" Target="../slides/slide1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1.xml.rels><?xml version="1.0" standalone="yes" ?><Relationships xmlns="http://schemas.openxmlformats.org/package/2006/relationships"><Relationship Id="rId1" Target="../slides/slide1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2.xml.rels><?xml version="1.0" standalone="yes" ?><Relationships xmlns="http://schemas.openxmlformats.org/package/2006/relationships"><Relationship Id="rId1" Target="../slides/slide1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3.xml.rels><?xml version="1.0" standalone="yes" ?><Relationships xmlns="http://schemas.openxmlformats.org/package/2006/relationships"><Relationship Id="rId1" Target="../slides/slide1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4.xml.rels><?xml version="1.0" standalone="yes" ?><Relationships xmlns="http://schemas.openxmlformats.org/package/2006/relationships"><Relationship Id="rId1" Target="../slides/slide1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5.xml.rels><?xml version="1.0" standalone="yes" ?><Relationships xmlns="http://schemas.openxmlformats.org/package/2006/relationships"><Relationship Id="rId1" Target="../slides/slide1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6.xml.rels><?xml version="1.0" standalone="yes" ?><Relationships xmlns="http://schemas.openxmlformats.org/package/2006/relationships"><Relationship Id="rId1" Target="../slides/slide1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7.xml.rels><?xml version="1.0" standalone="yes" ?><Relationships xmlns="http://schemas.openxmlformats.org/package/2006/relationships"><Relationship Id="rId1" Target="../slides/slide1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8.xml.rels><?xml version="1.0" standalone="yes" ?><Relationships xmlns="http://schemas.openxmlformats.org/package/2006/relationships"><Relationship Id="rId1" Target="../slides/slide1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9.xml.rels><?xml version="1.0" standalone="yes" ?><Relationships xmlns="http://schemas.openxmlformats.org/package/2006/relationships"><Relationship Id="rId1" Target="../slides/slide1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0.xml.rels><?xml version="1.0" standalone="yes" ?><Relationships xmlns="http://schemas.openxmlformats.org/package/2006/relationships"><Relationship Id="rId1" Target="../slides/slide2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1.xml.rels><?xml version="1.0" standalone="yes" ?><Relationships xmlns="http://schemas.openxmlformats.org/package/2006/relationships"><Relationship Id="rId1" Target="../slides/slide2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2.xml.rels><?xml version="1.0" standalone="yes" ?><Relationships xmlns="http://schemas.openxmlformats.org/package/2006/relationships"><Relationship Id="rId1" Target="../slides/slide2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8.xml.rels><?xml version="1.0" standalone="yes" ?><Relationships xmlns="http://schemas.openxmlformats.org/package/2006/relationships"><Relationship Id="rId1" Target="../slides/slide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9.xml.rels><?xml version="1.0" standalone="yes" ?><Relationships xmlns="http://schemas.openxmlformats.org/package/2006/relationships"><Relationship Id="rId1" Target="../slides/slide9.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50" name="Shape 5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1" name="Google Shape;51;g60479b657e_0_5: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52" name="Google Shape;52;g60479b657e_0_5: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44" name="Shape 14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45" name="Google Shape;145;g60479b657e_0_33: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146" name="Google Shape;146;g60479b657e_0_33: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Isabelle</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53" name="Shape 15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4" name="Google Shape;154;g615979fbd0_0_15: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155" name="Google Shape;155;g615979fbd0_0_15: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Marianna</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70" name="Shape 17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71" name="Google Shape;171;g615979fbd0_0_20: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172" name="Google Shape;172;g615979fbd0_0_20: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Marianna</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77" name="Shape 17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78" name="Google Shape;178;g60479b657e_0_38: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179" name="Google Shape;179;g60479b657e_0_38: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Isabelle</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87" name="Shape 18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88" name="Google Shape;188;g615979fbd0_0_30: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189" name="Google Shape;189;g615979fbd0_0_30: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Marianna</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96" name="Shape 19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97" name="Google Shape;197;g615979fbd0_0_25: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198" name="Google Shape;198;g615979fbd0_0_25: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Marianna</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04" name="Shape 20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05" name="Google Shape;205;g60479b657e_0_43: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206" name="Google Shape;206;g60479b657e_0_43: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Isabelle</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16" name="Shape 21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17" name="Google Shape;217;g615979fbd0_0_35: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218" name="Google Shape;218;g615979fbd0_0_35: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Marianna</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25" name="Shape 22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26" name="Google Shape;226;g60479b657e_0_53: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227" name="Google Shape;227;g60479b657e_0_53: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Marianna</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37" name="Shape 23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38" name="Google Shape;238;g615979fbd0_0_139: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239" name="Google Shape;239;g615979fbd0_0_139: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Isabelle</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59" name="Shape 5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0" name="Google Shape;60;g60479b657e_0_13: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61" name="Google Shape;61;g60479b657e_0_13: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54" name="Shape 25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55" name="Google Shape;255;g60479b657e_0_48: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256" name="Google Shape;256;g60479b657e_0_48: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Marianna</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64" name="Shape 26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65" name="Google Shape;265;g60479b657e_0_58: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266" name="Google Shape;266;g60479b657e_0_58: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Isabelle</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74" name="Shape 27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75" name="Google Shape;275;g60479b657e_0_63: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276" name="Google Shape;276;g60479b657e_0_63: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Isabelle</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66" name="Shape 6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7" name="Google Shape;67;g60479b657e_0_18: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68" name="Google Shape;68;g60479b657e_0_18: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Isabelle</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73" name="Shape 7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4" name="Google Shape;74;g60479b657e_0_23: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75" name="Google Shape;75;g60479b657e_0_23: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Marianna</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83" name="Shape 8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4" name="Google Shape;84;g615979fbd0_0_55: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85" name="Google Shape;85;g615979fbd0_0_55: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90" name="Shape 9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91" name="Google Shape;91;g60479b657e_0_28: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92" name="Google Shape;92;g60479b657e_0_28: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Isabelle</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07" name="Shape 10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8" name="Google Shape;108;g615979fbd0_0_0: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109" name="Google Shape;109;g615979fbd0_0_0: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Marianna</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19" name="Shape 11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20" name="Google Shape;120;g615979fbd0_0_5: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121" name="Google Shape;121;g615979fbd0_0_5: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Marianna</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35" name="Shape 13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36" name="Google Shape;136;g615979fbd0_0_10:notes"/>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137" name="Google Shape;137;g615979fbd0_0_10:notes"/>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a:uFillTx/>
              </a:rPr>
              <a:t>Marianna</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itle">
  <p:cSld name="TITLE">
    <p:spTree>
      <p:nvGrpSpPr>
        <p:cNvPr xmlns:c="http://schemas.openxmlformats.org/drawingml/2006/chart" xmlns:pic="http://schemas.openxmlformats.org/drawingml/2006/picture" xmlns:dgm="http://schemas.openxmlformats.org/drawingml/2006/diagram" id="9" name="Shape 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 name="Google Shape;10;p2"/>
          <p:cNvSpPr xmlns:c="http://schemas.openxmlformats.org/drawingml/2006/chart" xmlns:pic="http://schemas.openxmlformats.org/drawingml/2006/picture" xmlns:dgm="http://schemas.openxmlformats.org/drawingml/2006/diagram" txBox="1">
            <a:spLocks/>
          </p:cNvSpPr>
          <p:nvPr>
            <p:ph type="ctrTitle"/>
          </p:nvPr>
        </p:nvSpPr>
        <p:spPr xmlns:c="http://schemas.openxmlformats.org/drawingml/2006/chart" xmlns:pic="http://schemas.openxmlformats.org/drawingml/2006/picture" xmlns:dgm="http://schemas.openxmlformats.org/drawingml/2006/diagram">
          <a:xfrm>
            <a:off x="311708" y="744575"/>
            <a:ext cx="8520600" cy="2052600"/>
          </a:xfrm>
          <a:prstGeom prst="rect">
            <a:avLst/>
          </a:prstGeom>
        </p:spPr>
        <p:txBody xmlns:c="http://schemas.openxmlformats.org/drawingml/2006/chart" xmlns:pic="http://schemas.openxmlformats.org/drawingml/2006/picture" xmlns:dgm="http://schemas.openxmlformats.org/drawingml/2006/diagram">
          <a:bodyPr anchor="b" anchorCtr="0" bIns="91425" lIns="91425" rIns="91425" spcFirstLastPara="1" tIns="91425" wrap="square">
            <a:noAutofit/>
          </a:bodyPr>
          <a:lstStyle>
            <a:lvl1pPr algn="ctr" lvl="0">
              <a:spcBef>
                <a:spcPts val="0"/>
              </a:spcBef>
              <a:spcAft>
                <a:spcPts val="0"/>
              </a:spcAft>
              <a:buSzPts val="5200"/>
              <a:buNone/>
              <a:defRPr sz="5200">
                <a:uFillTx/>
              </a:defRPr>
            </a:lvl1pPr>
            <a:lvl2pPr algn="ctr" lvl="1">
              <a:spcBef>
                <a:spcPts val="0"/>
              </a:spcBef>
              <a:spcAft>
                <a:spcPts val="0"/>
              </a:spcAft>
              <a:buSzPts val="5200"/>
              <a:buNone/>
              <a:defRPr sz="5200">
                <a:uFillTx/>
              </a:defRPr>
            </a:lvl2pPr>
            <a:lvl3pPr algn="ctr" lvl="2">
              <a:spcBef>
                <a:spcPts val="0"/>
              </a:spcBef>
              <a:spcAft>
                <a:spcPts val="0"/>
              </a:spcAft>
              <a:buSzPts val="5200"/>
              <a:buNone/>
              <a:defRPr sz="5200">
                <a:uFillTx/>
              </a:defRPr>
            </a:lvl3pPr>
            <a:lvl4pPr algn="ctr" lvl="3">
              <a:spcBef>
                <a:spcPts val="0"/>
              </a:spcBef>
              <a:spcAft>
                <a:spcPts val="0"/>
              </a:spcAft>
              <a:buSzPts val="5200"/>
              <a:buNone/>
              <a:defRPr sz="5200">
                <a:uFillTx/>
              </a:defRPr>
            </a:lvl4pPr>
            <a:lvl5pPr algn="ctr" lvl="4">
              <a:spcBef>
                <a:spcPts val="0"/>
              </a:spcBef>
              <a:spcAft>
                <a:spcPts val="0"/>
              </a:spcAft>
              <a:buSzPts val="5200"/>
              <a:buNone/>
              <a:defRPr sz="5200">
                <a:uFillTx/>
              </a:defRPr>
            </a:lvl5pPr>
            <a:lvl6pPr algn="ctr" lvl="5">
              <a:spcBef>
                <a:spcPts val="0"/>
              </a:spcBef>
              <a:spcAft>
                <a:spcPts val="0"/>
              </a:spcAft>
              <a:buSzPts val="5200"/>
              <a:buNone/>
              <a:defRPr sz="5200">
                <a:uFillTx/>
              </a:defRPr>
            </a:lvl6pPr>
            <a:lvl7pPr algn="ctr" lvl="6">
              <a:spcBef>
                <a:spcPts val="0"/>
              </a:spcBef>
              <a:spcAft>
                <a:spcPts val="0"/>
              </a:spcAft>
              <a:buSzPts val="5200"/>
              <a:buNone/>
              <a:defRPr sz="5200">
                <a:uFillTx/>
              </a:defRPr>
            </a:lvl7pPr>
            <a:lvl8pPr algn="ctr" lvl="7">
              <a:spcBef>
                <a:spcPts val="0"/>
              </a:spcBef>
              <a:spcAft>
                <a:spcPts val="0"/>
              </a:spcAft>
              <a:buSzPts val="5200"/>
              <a:buNone/>
              <a:defRPr sz="5200">
                <a:uFillTx/>
              </a:defRPr>
            </a:lvl8pPr>
            <a:lvl9pPr algn="ctr" lvl="8">
              <a:spcBef>
                <a:spcPts val="0"/>
              </a:spcBef>
              <a:spcAft>
                <a:spcPts val="0"/>
              </a:spcAft>
              <a:buSzPts val="5200"/>
              <a:buNone/>
              <a:defRPr sz="5200">
                <a:uFillTx/>
              </a:defRPr>
            </a:lvl9pPr>
          </a:lstStyle>
          <a:p/>
        </p:txBody>
      </p:sp>
      <p:sp>
        <p:nvSpPr>
          <p:cNvPr xmlns:c="http://schemas.openxmlformats.org/drawingml/2006/chart" xmlns:pic="http://schemas.openxmlformats.org/drawingml/2006/picture" xmlns:dgm="http://schemas.openxmlformats.org/drawingml/2006/diagram" id="11" name="Google Shape;11;p2"/>
          <p:cNvSpPr xmlns:c="http://schemas.openxmlformats.org/drawingml/2006/chart" xmlns:pic="http://schemas.openxmlformats.org/drawingml/2006/picture" xmlns:dgm="http://schemas.openxmlformats.org/drawingml/2006/diagram" txBox="1">
            <a:spLocks/>
          </p:cNvSpPr>
          <p:nvPr>
            <p:ph idx="1" type="subTitle"/>
          </p:nvPr>
        </p:nvSpPr>
        <p:spPr xmlns:c="http://schemas.openxmlformats.org/drawingml/2006/chart" xmlns:pic="http://schemas.openxmlformats.org/drawingml/2006/picture" xmlns:dgm="http://schemas.openxmlformats.org/drawingml/2006/diagram">
          <a:xfrm>
            <a:off x="311700" y="2834125"/>
            <a:ext cx="8520600" cy="7926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algn="ctr" lvl="0">
              <a:lnSpc>
                <a:spcPct val="100000"/>
              </a:lnSpc>
              <a:spcBef>
                <a:spcPts val="0"/>
              </a:spcBef>
              <a:spcAft>
                <a:spcPts val="0"/>
              </a:spcAft>
              <a:buSzPts val="2800"/>
              <a:buNone/>
              <a:defRPr sz="2800">
                <a:uFillTx/>
              </a:defRPr>
            </a:lvl1pPr>
            <a:lvl2pPr algn="ctr" lvl="1">
              <a:lnSpc>
                <a:spcPct val="100000"/>
              </a:lnSpc>
              <a:spcBef>
                <a:spcPts val="0"/>
              </a:spcBef>
              <a:spcAft>
                <a:spcPts val="0"/>
              </a:spcAft>
              <a:buSzPts val="2800"/>
              <a:buNone/>
              <a:defRPr sz="2800">
                <a:uFillTx/>
              </a:defRPr>
            </a:lvl2pPr>
            <a:lvl3pPr algn="ctr" lvl="2">
              <a:lnSpc>
                <a:spcPct val="100000"/>
              </a:lnSpc>
              <a:spcBef>
                <a:spcPts val="0"/>
              </a:spcBef>
              <a:spcAft>
                <a:spcPts val="0"/>
              </a:spcAft>
              <a:buSzPts val="2800"/>
              <a:buNone/>
              <a:defRPr sz="2800">
                <a:uFillTx/>
              </a:defRPr>
            </a:lvl3pPr>
            <a:lvl4pPr algn="ctr" lvl="3">
              <a:lnSpc>
                <a:spcPct val="100000"/>
              </a:lnSpc>
              <a:spcBef>
                <a:spcPts val="0"/>
              </a:spcBef>
              <a:spcAft>
                <a:spcPts val="0"/>
              </a:spcAft>
              <a:buSzPts val="2800"/>
              <a:buNone/>
              <a:defRPr sz="2800">
                <a:uFillTx/>
              </a:defRPr>
            </a:lvl4pPr>
            <a:lvl5pPr algn="ctr" lvl="4">
              <a:lnSpc>
                <a:spcPct val="100000"/>
              </a:lnSpc>
              <a:spcBef>
                <a:spcPts val="0"/>
              </a:spcBef>
              <a:spcAft>
                <a:spcPts val="0"/>
              </a:spcAft>
              <a:buSzPts val="2800"/>
              <a:buNone/>
              <a:defRPr sz="2800">
                <a:uFillTx/>
              </a:defRPr>
            </a:lvl5pPr>
            <a:lvl6pPr algn="ctr" lvl="5">
              <a:lnSpc>
                <a:spcPct val="100000"/>
              </a:lnSpc>
              <a:spcBef>
                <a:spcPts val="0"/>
              </a:spcBef>
              <a:spcAft>
                <a:spcPts val="0"/>
              </a:spcAft>
              <a:buSzPts val="2800"/>
              <a:buNone/>
              <a:defRPr sz="2800">
                <a:uFillTx/>
              </a:defRPr>
            </a:lvl6pPr>
            <a:lvl7pPr algn="ctr" lvl="6">
              <a:lnSpc>
                <a:spcPct val="100000"/>
              </a:lnSpc>
              <a:spcBef>
                <a:spcPts val="0"/>
              </a:spcBef>
              <a:spcAft>
                <a:spcPts val="0"/>
              </a:spcAft>
              <a:buSzPts val="2800"/>
              <a:buNone/>
              <a:defRPr sz="2800">
                <a:uFillTx/>
              </a:defRPr>
            </a:lvl7pPr>
            <a:lvl8pPr algn="ctr" lvl="7">
              <a:lnSpc>
                <a:spcPct val="100000"/>
              </a:lnSpc>
              <a:spcBef>
                <a:spcPts val="0"/>
              </a:spcBef>
              <a:spcAft>
                <a:spcPts val="0"/>
              </a:spcAft>
              <a:buSzPts val="2800"/>
              <a:buNone/>
              <a:defRPr sz="2800">
                <a:uFillTx/>
              </a:defRPr>
            </a:lvl8pPr>
            <a:lvl9pPr algn="ctr" lvl="8">
              <a:lnSpc>
                <a:spcPct val="100000"/>
              </a:lnSpc>
              <a:spcBef>
                <a:spcPts val="0"/>
              </a:spcBef>
              <a:spcAft>
                <a:spcPts val="0"/>
              </a:spcAft>
              <a:buSzPts val="2800"/>
              <a:buNone/>
              <a:defRPr sz="2800">
                <a:uFillTx/>
              </a:defRPr>
            </a:lvl9pPr>
          </a:lstStyle>
          <a:p/>
        </p:txBody>
      </p:sp>
      <p:sp>
        <p:nvSpPr>
          <p:cNvPr xmlns:c="http://schemas.openxmlformats.org/drawingml/2006/chart" xmlns:pic="http://schemas.openxmlformats.org/drawingml/2006/picture" xmlns:dgm="http://schemas.openxmlformats.org/drawingml/2006/diagram" id="12" name="Google Shape;12;p2"/>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BIG_NUMBER">
    <p:spTree>
      <p:nvGrpSpPr>
        <p:cNvPr xmlns:c="http://schemas.openxmlformats.org/drawingml/2006/chart" xmlns:pic="http://schemas.openxmlformats.org/drawingml/2006/picture" xmlns:dgm="http://schemas.openxmlformats.org/drawingml/2006/diagram" id="44" name="Shape 4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5" name="Google Shape;45;p11"/>
          <p:cNvSpPr xmlns:c="http://schemas.openxmlformats.org/drawingml/2006/chart" xmlns:pic="http://schemas.openxmlformats.org/drawingml/2006/picture" xmlns:dgm="http://schemas.openxmlformats.org/drawingml/2006/diagram" txBox="1">
            <a:spLocks/>
          </p:cNvSpPr>
          <p:nvPr>
            <p:ph hasCustomPrompt="1" type="title"/>
          </p:nvPr>
        </p:nvSpPr>
        <p:spPr xmlns:c="http://schemas.openxmlformats.org/drawingml/2006/chart" xmlns:pic="http://schemas.openxmlformats.org/drawingml/2006/picture" xmlns:dgm="http://schemas.openxmlformats.org/drawingml/2006/diagram">
          <a:xfrm>
            <a:off x="311700" y="1106125"/>
            <a:ext cx="8520600" cy="1963500"/>
          </a:xfrm>
          <a:prstGeom prst="rect">
            <a:avLst/>
          </a:prstGeom>
        </p:spPr>
        <p:txBody xmlns:c="http://schemas.openxmlformats.org/drawingml/2006/chart" xmlns:pic="http://schemas.openxmlformats.org/drawingml/2006/picture" xmlns:dgm="http://schemas.openxmlformats.org/drawingml/2006/diagram">
          <a:bodyPr anchor="b" anchorCtr="0" bIns="91425" lIns="91425" rIns="91425" spcFirstLastPara="1" tIns="91425" wrap="square">
            <a:noAutofit/>
          </a:bodyPr>
          <a:lstStyle>
            <a:lvl1pPr algn="ctr" lvl="0">
              <a:spcBef>
                <a:spcPts val="0"/>
              </a:spcBef>
              <a:spcAft>
                <a:spcPts val="0"/>
              </a:spcAft>
              <a:buSzPts val="12000"/>
              <a:buNone/>
              <a:defRPr sz="12000">
                <a:uFillTx/>
              </a:defRPr>
            </a:lvl1pPr>
            <a:lvl2pPr algn="ctr" lvl="1">
              <a:spcBef>
                <a:spcPts val="0"/>
              </a:spcBef>
              <a:spcAft>
                <a:spcPts val="0"/>
              </a:spcAft>
              <a:buSzPts val="12000"/>
              <a:buNone/>
              <a:defRPr sz="12000">
                <a:uFillTx/>
              </a:defRPr>
            </a:lvl2pPr>
            <a:lvl3pPr algn="ctr" lvl="2">
              <a:spcBef>
                <a:spcPts val="0"/>
              </a:spcBef>
              <a:spcAft>
                <a:spcPts val="0"/>
              </a:spcAft>
              <a:buSzPts val="12000"/>
              <a:buNone/>
              <a:defRPr sz="12000">
                <a:uFillTx/>
              </a:defRPr>
            </a:lvl3pPr>
            <a:lvl4pPr algn="ctr" lvl="3">
              <a:spcBef>
                <a:spcPts val="0"/>
              </a:spcBef>
              <a:spcAft>
                <a:spcPts val="0"/>
              </a:spcAft>
              <a:buSzPts val="12000"/>
              <a:buNone/>
              <a:defRPr sz="12000">
                <a:uFillTx/>
              </a:defRPr>
            </a:lvl4pPr>
            <a:lvl5pPr algn="ctr" lvl="4">
              <a:spcBef>
                <a:spcPts val="0"/>
              </a:spcBef>
              <a:spcAft>
                <a:spcPts val="0"/>
              </a:spcAft>
              <a:buSzPts val="12000"/>
              <a:buNone/>
              <a:defRPr sz="12000">
                <a:uFillTx/>
              </a:defRPr>
            </a:lvl5pPr>
            <a:lvl6pPr algn="ctr" lvl="5">
              <a:spcBef>
                <a:spcPts val="0"/>
              </a:spcBef>
              <a:spcAft>
                <a:spcPts val="0"/>
              </a:spcAft>
              <a:buSzPts val="12000"/>
              <a:buNone/>
              <a:defRPr sz="12000">
                <a:uFillTx/>
              </a:defRPr>
            </a:lvl6pPr>
            <a:lvl7pPr algn="ctr" lvl="6">
              <a:spcBef>
                <a:spcPts val="0"/>
              </a:spcBef>
              <a:spcAft>
                <a:spcPts val="0"/>
              </a:spcAft>
              <a:buSzPts val="12000"/>
              <a:buNone/>
              <a:defRPr sz="12000">
                <a:uFillTx/>
              </a:defRPr>
            </a:lvl7pPr>
            <a:lvl8pPr algn="ctr" lvl="7">
              <a:spcBef>
                <a:spcPts val="0"/>
              </a:spcBef>
              <a:spcAft>
                <a:spcPts val="0"/>
              </a:spcAft>
              <a:buSzPts val="12000"/>
              <a:buNone/>
              <a:defRPr sz="12000">
                <a:uFillTx/>
              </a:defRPr>
            </a:lvl8pPr>
            <a:lvl9pPr algn="ctr" lvl="8">
              <a:spcBef>
                <a:spcPts val="0"/>
              </a:spcBef>
              <a:spcAft>
                <a:spcPts val="0"/>
              </a:spcAft>
              <a:buSzPts val="12000"/>
              <a:buNone/>
              <a:defRPr sz="12000">
                <a:uFillTx/>
              </a:defRPr>
            </a:lvl9pPr>
          </a:lstStyle>
          <a:p>
            <a:r>
              <a:rPr>
                <a:uFillTx/>
              </a:rPr>
              <a:t>xx%</a:t>
            </a:r>
          </a:p>
        </p:txBody>
      </p:sp>
      <p:sp>
        <p:nvSpPr>
          <p:cNvPr xmlns:c="http://schemas.openxmlformats.org/drawingml/2006/chart" xmlns:pic="http://schemas.openxmlformats.org/drawingml/2006/picture" xmlns:dgm="http://schemas.openxmlformats.org/drawingml/2006/diagram" id="46" name="Google Shape;46;p11"/>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3152225"/>
            <a:ext cx="8520600" cy="1300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algn="ctr" indent="-342900" lvl="0" marL="457200">
              <a:spcBef>
                <a:spcPts val="0"/>
              </a:spcBef>
              <a:spcAft>
                <a:spcPts val="0"/>
              </a:spcAft>
              <a:buSzPts val="1800"/>
              <a:buChar char="●"/>
              <a:defRPr>
                <a:uFillTx/>
              </a:defRPr>
            </a:lvl1pPr>
            <a:lvl2pPr algn="ctr" indent="-317500" lvl="1" marL="914400">
              <a:spcBef>
                <a:spcPts val="1600"/>
              </a:spcBef>
              <a:spcAft>
                <a:spcPts val="0"/>
              </a:spcAft>
              <a:buSzPts val="1400"/>
              <a:buChar char="○"/>
              <a:defRPr>
                <a:uFillTx/>
              </a:defRPr>
            </a:lvl2pPr>
            <a:lvl3pPr algn="ctr" indent="-317500" lvl="2" marL="1371600">
              <a:spcBef>
                <a:spcPts val="1600"/>
              </a:spcBef>
              <a:spcAft>
                <a:spcPts val="0"/>
              </a:spcAft>
              <a:buSzPts val="1400"/>
              <a:buChar char="■"/>
              <a:defRPr>
                <a:uFillTx/>
              </a:defRPr>
            </a:lvl3pPr>
            <a:lvl4pPr algn="ctr" indent="-317500" lvl="3" marL="1828800">
              <a:spcBef>
                <a:spcPts val="1600"/>
              </a:spcBef>
              <a:spcAft>
                <a:spcPts val="0"/>
              </a:spcAft>
              <a:buSzPts val="1400"/>
              <a:buChar char="●"/>
              <a:defRPr>
                <a:uFillTx/>
              </a:defRPr>
            </a:lvl4pPr>
            <a:lvl5pPr algn="ctr" indent="-317500" lvl="4" marL="2286000">
              <a:spcBef>
                <a:spcPts val="1600"/>
              </a:spcBef>
              <a:spcAft>
                <a:spcPts val="0"/>
              </a:spcAft>
              <a:buSzPts val="1400"/>
              <a:buChar char="○"/>
              <a:defRPr>
                <a:uFillTx/>
              </a:defRPr>
            </a:lvl5pPr>
            <a:lvl6pPr algn="ctr" indent="-317500" lvl="5" marL="2743200">
              <a:spcBef>
                <a:spcPts val="1600"/>
              </a:spcBef>
              <a:spcAft>
                <a:spcPts val="0"/>
              </a:spcAft>
              <a:buSzPts val="1400"/>
              <a:buChar char="■"/>
              <a:defRPr>
                <a:uFillTx/>
              </a:defRPr>
            </a:lvl6pPr>
            <a:lvl7pPr algn="ctr" indent="-317500" lvl="6" marL="3200400">
              <a:spcBef>
                <a:spcPts val="1600"/>
              </a:spcBef>
              <a:spcAft>
                <a:spcPts val="0"/>
              </a:spcAft>
              <a:buSzPts val="1400"/>
              <a:buChar char="●"/>
              <a:defRPr>
                <a:uFillTx/>
              </a:defRPr>
            </a:lvl7pPr>
            <a:lvl8pPr algn="ctr" indent="-317500" lvl="7" marL="3657600">
              <a:spcBef>
                <a:spcPts val="1600"/>
              </a:spcBef>
              <a:spcAft>
                <a:spcPts val="0"/>
              </a:spcAft>
              <a:buSzPts val="1400"/>
              <a:buChar char="○"/>
              <a:defRPr>
                <a:uFillTx/>
              </a:defRPr>
            </a:lvl8pPr>
            <a:lvl9pPr algn="ctr" indent="-317500" lvl="8" marL="4114800">
              <a:spcBef>
                <a:spcPts val="1600"/>
              </a:spcBef>
              <a:spcAft>
                <a:spcPts val="1600"/>
              </a:spcAft>
              <a:buSzPts val="1400"/>
              <a:buChar char="■"/>
              <a:defRPr>
                <a:uFillTx/>
              </a:defRPr>
            </a:lvl9pPr>
          </a:lstStyle>
          <a:p/>
        </p:txBody>
      </p:sp>
      <p:sp>
        <p:nvSpPr>
          <p:cNvPr xmlns:c="http://schemas.openxmlformats.org/drawingml/2006/chart" xmlns:pic="http://schemas.openxmlformats.org/drawingml/2006/picture" xmlns:dgm="http://schemas.openxmlformats.org/drawingml/2006/diagram" id="47" name="Google Shape;47;p11"/>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blank">
  <p:cSld name="BLANK">
    <p:spTree>
      <p:nvGrpSpPr>
        <p:cNvPr xmlns:c="http://schemas.openxmlformats.org/drawingml/2006/chart" xmlns:pic="http://schemas.openxmlformats.org/drawingml/2006/picture" xmlns:dgm="http://schemas.openxmlformats.org/drawingml/2006/diagram" id="48" name="Shape 4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9" name="Google Shape;49;p12"/>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secHead">
  <p:cSld name="SECTION_HEADER">
    <p:spTree>
      <p:nvGrpSpPr>
        <p:cNvPr xmlns:c="http://schemas.openxmlformats.org/drawingml/2006/chart" xmlns:pic="http://schemas.openxmlformats.org/drawingml/2006/picture" xmlns:dgm="http://schemas.openxmlformats.org/drawingml/2006/diagram" id="13" name="Shape 1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4" name="Google Shape;14;p3"/>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2150850"/>
            <a:ext cx="8520600" cy="8418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ctr" lvl="0">
              <a:spcBef>
                <a:spcPts val="0"/>
              </a:spcBef>
              <a:spcAft>
                <a:spcPts val="0"/>
              </a:spcAft>
              <a:buSzPts val="3600"/>
              <a:buNone/>
              <a:defRPr sz="3600">
                <a:uFillTx/>
              </a:defRPr>
            </a:lvl1pPr>
            <a:lvl2pPr algn="ctr" lvl="1">
              <a:spcBef>
                <a:spcPts val="0"/>
              </a:spcBef>
              <a:spcAft>
                <a:spcPts val="0"/>
              </a:spcAft>
              <a:buSzPts val="3600"/>
              <a:buNone/>
              <a:defRPr sz="3600">
                <a:uFillTx/>
              </a:defRPr>
            </a:lvl2pPr>
            <a:lvl3pPr algn="ctr" lvl="2">
              <a:spcBef>
                <a:spcPts val="0"/>
              </a:spcBef>
              <a:spcAft>
                <a:spcPts val="0"/>
              </a:spcAft>
              <a:buSzPts val="3600"/>
              <a:buNone/>
              <a:defRPr sz="3600">
                <a:uFillTx/>
              </a:defRPr>
            </a:lvl3pPr>
            <a:lvl4pPr algn="ctr" lvl="3">
              <a:spcBef>
                <a:spcPts val="0"/>
              </a:spcBef>
              <a:spcAft>
                <a:spcPts val="0"/>
              </a:spcAft>
              <a:buSzPts val="3600"/>
              <a:buNone/>
              <a:defRPr sz="3600">
                <a:uFillTx/>
              </a:defRPr>
            </a:lvl4pPr>
            <a:lvl5pPr algn="ctr" lvl="4">
              <a:spcBef>
                <a:spcPts val="0"/>
              </a:spcBef>
              <a:spcAft>
                <a:spcPts val="0"/>
              </a:spcAft>
              <a:buSzPts val="3600"/>
              <a:buNone/>
              <a:defRPr sz="3600">
                <a:uFillTx/>
              </a:defRPr>
            </a:lvl5pPr>
            <a:lvl6pPr algn="ctr" lvl="5">
              <a:spcBef>
                <a:spcPts val="0"/>
              </a:spcBef>
              <a:spcAft>
                <a:spcPts val="0"/>
              </a:spcAft>
              <a:buSzPts val="3600"/>
              <a:buNone/>
              <a:defRPr sz="3600">
                <a:uFillTx/>
              </a:defRPr>
            </a:lvl6pPr>
            <a:lvl7pPr algn="ctr" lvl="6">
              <a:spcBef>
                <a:spcPts val="0"/>
              </a:spcBef>
              <a:spcAft>
                <a:spcPts val="0"/>
              </a:spcAft>
              <a:buSzPts val="3600"/>
              <a:buNone/>
              <a:defRPr sz="3600">
                <a:uFillTx/>
              </a:defRPr>
            </a:lvl7pPr>
            <a:lvl8pPr algn="ctr" lvl="7">
              <a:spcBef>
                <a:spcPts val="0"/>
              </a:spcBef>
              <a:spcAft>
                <a:spcPts val="0"/>
              </a:spcAft>
              <a:buSzPts val="3600"/>
              <a:buNone/>
              <a:defRPr sz="3600">
                <a:uFillTx/>
              </a:defRPr>
            </a:lvl8pPr>
            <a:lvl9pPr algn="ctr" lvl="8">
              <a:spcBef>
                <a:spcPts val="0"/>
              </a:spcBef>
              <a:spcAft>
                <a:spcPts val="0"/>
              </a:spcAft>
              <a:buSzPts val="3600"/>
              <a:buNone/>
              <a:defRPr sz="3600">
                <a:uFillTx/>
              </a:defRPr>
            </a:lvl9pPr>
          </a:lstStyle>
          <a:p/>
        </p:txBody>
      </p:sp>
      <p:sp>
        <p:nvSpPr>
          <p:cNvPr xmlns:c="http://schemas.openxmlformats.org/drawingml/2006/chart" xmlns:pic="http://schemas.openxmlformats.org/drawingml/2006/picture" xmlns:dgm="http://schemas.openxmlformats.org/drawingml/2006/diagram" id="15" name="Google Shape;15;p3"/>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x">
  <p:cSld name="TITLE_AND_BODY">
    <p:spTree>
      <p:nvGrpSpPr>
        <p:cNvPr xmlns:c="http://schemas.openxmlformats.org/drawingml/2006/chart" xmlns:pic="http://schemas.openxmlformats.org/drawingml/2006/picture" xmlns:dgm="http://schemas.openxmlformats.org/drawingml/2006/diagram" id="16" name="Shape 1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7" name="Google Shape;17;p4"/>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p:txBody>
      </p:sp>
      <p:sp>
        <p:nvSpPr>
          <p:cNvPr xmlns:c="http://schemas.openxmlformats.org/drawingml/2006/chart" xmlns:pic="http://schemas.openxmlformats.org/drawingml/2006/picture" xmlns:dgm="http://schemas.openxmlformats.org/drawingml/2006/diagram" id="18" name="Google Shape;18;p4"/>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152475"/>
            <a:ext cx="8520600" cy="3416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indent="-342900" lvl="0" marL="457200">
              <a:spcBef>
                <a:spcPts val="0"/>
              </a:spcBef>
              <a:spcAft>
                <a:spcPts val="0"/>
              </a:spcAft>
              <a:buSzPts val="1800"/>
              <a:buChar char="●"/>
              <a:defRPr>
                <a:uFillTx/>
              </a:defRPr>
            </a:lvl1pPr>
            <a:lvl2pPr indent="-317500" lvl="1" marL="914400">
              <a:spcBef>
                <a:spcPts val="1600"/>
              </a:spcBef>
              <a:spcAft>
                <a:spcPts val="0"/>
              </a:spcAft>
              <a:buSzPts val="1400"/>
              <a:buChar char="○"/>
              <a:defRPr>
                <a:uFillTx/>
              </a:defRPr>
            </a:lvl2pPr>
            <a:lvl3pPr indent="-317500" lvl="2" marL="1371600">
              <a:spcBef>
                <a:spcPts val="1600"/>
              </a:spcBef>
              <a:spcAft>
                <a:spcPts val="0"/>
              </a:spcAft>
              <a:buSzPts val="1400"/>
              <a:buChar char="■"/>
              <a:defRPr>
                <a:uFillTx/>
              </a:defRPr>
            </a:lvl3pPr>
            <a:lvl4pPr indent="-317500" lvl="3" marL="1828800">
              <a:spcBef>
                <a:spcPts val="1600"/>
              </a:spcBef>
              <a:spcAft>
                <a:spcPts val="0"/>
              </a:spcAft>
              <a:buSzPts val="1400"/>
              <a:buChar char="●"/>
              <a:defRPr>
                <a:uFillTx/>
              </a:defRPr>
            </a:lvl4pPr>
            <a:lvl5pPr indent="-317500" lvl="4" marL="2286000">
              <a:spcBef>
                <a:spcPts val="1600"/>
              </a:spcBef>
              <a:spcAft>
                <a:spcPts val="0"/>
              </a:spcAft>
              <a:buSzPts val="1400"/>
              <a:buChar char="○"/>
              <a:defRPr>
                <a:uFillTx/>
              </a:defRPr>
            </a:lvl5pPr>
            <a:lvl6pPr indent="-317500" lvl="5" marL="2743200">
              <a:spcBef>
                <a:spcPts val="1600"/>
              </a:spcBef>
              <a:spcAft>
                <a:spcPts val="0"/>
              </a:spcAft>
              <a:buSzPts val="1400"/>
              <a:buChar char="■"/>
              <a:defRPr>
                <a:uFillTx/>
              </a:defRPr>
            </a:lvl6pPr>
            <a:lvl7pPr indent="-317500" lvl="6" marL="3200400">
              <a:spcBef>
                <a:spcPts val="1600"/>
              </a:spcBef>
              <a:spcAft>
                <a:spcPts val="0"/>
              </a:spcAft>
              <a:buSzPts val="1400"/>
              <a:buChar char="●"/>
              <a:defRPr>
                <a:uFillTx/>
              </a:defRPr>
            </a:lvl7pPr>
            <a:lvl8pPr indent="-317500" lvl="7" marL="3657600">
              <a:spcBef>
                <a:spcPts val="1600"/>
              </a:spcBef>
              <a:spcAft>
                <a:spcPts val="0"/>
              </a:spcAft>
              <a:buSzPts val="1400"/>
              <a:buChar char="○"/>
              <a:defRPr>
                <a:uFillTx/>
              </a:defRPr>
            </a:lvl8pPr>
            <a:lvl9pPr indent="-317500" lvl="8" marL="4114800">
              <a:spcBef>
                <a:spcPts val="1600"/>
              </a:spcBef>
              <a:spcAft>
                <a:spcPts val="1600"/>
              </a:spcAft>
              <a:buSzPts val="1400"/>
              <a:buChar char="■"/>
              <a:defRPr>
                <a:uFillTx/>
              </a:defRPr>
            </a:lvl9pPr>
          </a:lstStyle>
          <a:p/>
        </p:txBody>
      </p:sp>
      <p:sp>
        <p:nvSpPr>
          <p:cNvPr xmlns:c="http://schemas.openxmlformats.org/drawingml/2006/chart" xmlns:pic="http://schemas.openxmlformats.org/drawingml/2006/picture" xmlns:dgm="http://schemas.openxmlformats.org/drawingml/2006/diagram" id="19" name="Google Shape;19;p4"/>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woColTx">
  <p:cSld name="TITLE_AND_TWO_COLUMNS">
    <p:spTree>
      <p:nvGrpSpPr>
        <p:cNvPr xmlns:c="http://schemas.openxmlformats.org/drawingml/2006/chart" xmlns:pic="http://schemas.openxmlformats.org/drawingml/2006/picture" xmlns:dgm="http://schemas.openxmlformats.org/drawingml/2006/diagram" id="20" name="Shape 2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1" name="Google Shape;21;p5"/>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p:txBody>
      </p:sp>
      <p:sp>
        <p:nvSpPr>
          <p:cNvPr xmlns:c="http://schemas.openxmlformats.org/drawingml/2006/chart" xmlns:pic="http://schemas.openxmlformats.org/drawingml/2006/picture" xmlns:dgm="http://schemas.openxmlformats.org/drawingml/2006/diagram" id="22" name="Google Shape;22;p5"/>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152475"/>
            <a:ext cx="3999900" cy="3416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indent="-317500" lvl="0" marL="457200">
              <a:spcBef>
                <a:spcPts val="0"/>
              </a:spcBef>
              <a:spcAft>
                <a:spcPts val="0"/>
              </a:spcAft>
              <a:buSzPts val="1400"/>
              <a:buChar char="●"/>
              <a:defRPr sz="1400">
                <a:uFillTx/>
              </a:defRPr>
            </a:lvl1pPr>
            <a:lvl2pPr indent="-304800" lvl="1" marL="914400">
              <a:spcBef>
                <a:spcPts val="1600"/>
              </a:spcBef>
              <a:spcAft>
                <a:spcPts val="0"/>
              </a:spcAft>
              <a:buSzPts val="1200"/>
              <a:buChar char="○"/>
              <a:defRPr sz="1200">
                <a:uFillTx/>
              </a:defRPr>
            </a:lvl2pPr>
            <a:lvl3pPr indent="-304800" lvl="2" marL="1371600">
              <a:spcBef>
                <a:spcPts val="1600"/>
              </a:spcBef>
              <a:spcAft>
                <a:spcPts val="0"/>
              </a:spcAft>
              <a:buSzPts val="1200"/>
              <a:buChar char="■"/>
              <a:defRPr sz="1200">
                <a:uFillTx/>
              </a:defRPr>
            </a:lvl3pPr>
            <a:lvl4pPr indent="-304800" lvl="3" marL="1828800">
              <a:spcBef>
                <a:spcPts val="1600"/>
              </a:spcBef>
              <a:spcAft>
                <a:spcPts val="0"/>
              </a:spcAft>
              <a:buSzPts val="1200"/>
              <a:buChar char="●"/>
              <a:defRPr sz="1200">
                <a:uFillTx/>
              </a:defRPr>
            </a:lvl4pPr>
            <a:lvl5pPr indent="-304800" lvl="4" marL="2286000">
              <a:spcBef>
                <a:spcPts val="1600"/>
              </a:spcBef>
              <a:spcAft>
                <a:spcPts val="0"/>
              </a:spcAft>
              <a:buSzPts val="1200"/>
              <a:buChar char="○"/>
              <a:defRPr sz="1200">
                <a:uFillTx/>
              </a:defRPr>
            </a:lvl5pPr>
            <a:lvl6pPr indent="-304800" lvl="5" marL="2743200">
              <a:spcBef>
                <a:spcPts val="1600"/>
              </a:spcBef>
              <a:spcAft>
                <a:spcPts val="0"/>
              </a:spcAft>
              <a:buSzPts val="1200"/>
              <a:buChar char="■"/>
              <a:defRPr sz="1200">
                <a:uFillTx/>
              </a:defRPr>
            </a:lvl6pPr>
            <a:lvl7pPr indent="-304800" lvl="6" marL="3200400">
              <a:spcBef>
                <a:spcPts val="1600"/>
              </a:spcBef>
              <a:spcAft>
                <a:spcPts val="0"/>
              </a:spcAft>
              <a:buSzPts val="1200"/>
              <a:buChar char="●"/>
              <a:defRPr sz="1200">
                <a:uFillTx/>
              </a:defRPr>
            </a:lvl7pPr>
            <a:lvl8pPr indent="-304800" lvl="7" marL="3657600">
              <a:spcBef>
                <a:spcPts val="1600"/>
              </a:spcBef>
              <a:spcAft>
                <a:spcPts val="0"/>
              </a:spcAft>
              <a:buSzPts val="1200"/>
              <a:buChar char="○"/>
              <a:defRPr sz="1200">
                <a:uFillTx/>
              </a:defRPr>
            </a:lvl8pPr>
            <a:lvl9pPr indent="-304800" lvl="8" marL="4114800">
              <a:spcBef>
                <a:spcPts val="1600"/>
              </a:spcBef>
              <a:spcAft>
                <a:spcPts val="1600"/>
              </a:spcAft>
              <a:buSzPts val="1200"/>
              <a:buChar char="■"/>
              <a:defRPr sz="1200">
                <a:uFillTx/>
              </a:defRPr>
            </a:lvl9pPr>
          </a:lstStyle>
          <a:p/>
        </p:txBody>
      </p:sp>
      <p:sp>
        <p:nvSpPr>
          <p:cNvPr xmlns:c="http://schemas.openxmlformats.org/drawingml/2006/chart" xmlns:pic="http://schemas.openxmlformats.org/drawingml/2006/picture" xmlns:dgm="http://schemas.openxmlformats.org/drawingml/2006/diagram" id="23" name="Google Shape;23;p5"/>
          <p:cNvSpPr xmlns:c="http://schemas.openxmlformats.org/drawingml/2006/chart" xmlns:pic="http://schemas.openxmlformats.org/drawingml/2006/picture" xmlns:dgm="http://schemas.openxmlformats.org/drawingml/2006/diagram" txBox="1">
            <a:spLocks/>
          </p:cNvSpPr>
          <p:nvPr>
            <p:ph idx="2" type="body"/>
          </p:nvPr>
        </p:nvSpPr>
        <p:spPr xmlns:c="http://schemas.openxmlformats.org/drawingml/2006/chart" xmlns:pic="http://schemas.openxmlformats.org/drawingml/2006/picture" xmlns:dgm="http://schemas.openxmlformats.org/drawingml/2006/diagram">
          <a:xfrm>
            <a:off x="4832400" y="1152475"/>
            <a:ext cx="3999900" cy="3416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indent="-317500" lvl="0" marL="457200">
              <a:spcBef>
                <a:spcPts val="0"/>
              </a:spcBef>
              <a:spcAft>
                <a:spcPts val="0"/>
              </a:spcAft>
              <a:buSzPts val="1400"/>
              <a:buChar char="●"/>
              <a:defRPr sz="1400">
                <a:uFillTx/>
              </a:defRPr>
            </a:lvl1pPr>
            <a:lvl2pPr indent="-304800" lvl="1" marL="914400">
              <a:spcBef>
                <a:spcPts val="1600"/>
              </a:spcBef>
              <a:spcAft>
                <a:spcPts val="0"/>
              </a:spcAft>
              <a:buSzPts val="1200"/>
              <a:buChar char="○"/>
              <a:defRPr sz="1200">
                <a:uFillTx/>
              </a:defRPr>
            </a:lvl2pPr>
            <a:lvl3pPr indent="-304800" lvl="2" marL="1371600">
              <a:spcBef>
                <a:spcPts val="1600"/>
              </a:spcBef>
              <a:spcAft>
                <a:spcPts val="0"/>
              </a:spcAft>
              <a:buSzPts val="1200"/>
              <a:buChar char="■"/>
              <a:defRPr sz="1200">
                <a:uFillTx/>
              </a:defRPr>
            </a:lvl3pPr>
            <a:lvl4pPr indent="-304800" lvl="3" marL="1828800">
              <a:spcBef>
                <a:spcPts val="1600"/>
              </a:spcBef>
              <a:spcAft>
                <a:spcPts val="0"/>
              </a:spcAft>
              <a:buSzPts val="1200"/>
              <a:buChar char="●"/>
              <a:defRPr sz="1200">
                <a:uFillTx/>
              </a:defRPr>
            </a:lvl4pPr>
            <a:lvl5pPr indent="-304800" lvl="4" marL="2286000">
              <a:spcBef>
                <a:spcPts val="1600"/>
              </a:spcBef>
              <a:spcAft>
                <a:spcPts val="0"/>
              </a:spcAft>
              <a:buSzPts val="1200"/>
              <a:buChar char="○"/>
              <a:defRPr sz="1200">
                <a:uFillTx/>
              </a:defRPr>
            </a:lvl5pPr>
            <a:lvl6pPr indent="-304800" lvl="5" marL="2743200">
              <a:spcBef>
                <a:spcPts val="1600"/>
              </a:spcBef>
              <a:spcAft>
                <a:spcPts val="0"/>
              </a:spcAft>
              <a:buSzPts val="1200"/>
              <a:buChar char="■"/>
              <a:defRPr sz="1200">
                <a:uFillTx/>
              </a:defRPr>
            </a:lvl6pPr>
            <a:lvl7pPr indent="-304800" lvl="6" marL="3200400">
              <a:spcBef>
                <a:spcPts val="1600"/>
              </a:spcBef>
              <a:spcAft>
                <a:spcPts val="0"/>
              </a:spcAft>
              <a:buSzPts val="1200"/>
              <a:buChar char="●"/>
              <a:defRPr sz="1200">
                <a:uFillTx/>
              </a:defRPr>
            </a:lvl7pPr>
            <a:lvl8pPr indent="-304800" lvl="7" marL="3657600">
              <a:spcBef>
                <a:spcPts val="1600"/>
              </a:spcBef>
              <a:spcAft>
                <a:spcPts val="0"/>
              </a:spcAft>
              <a:buSzPts val="1200"/>
              <a:buChar char="○"/>
              <a:defRPr sz="1200">
                <a:uFillTx/>
              </a:defRPr>
            </a:lvl8pPr>
            <a:lvl9pPr indent="-304800" lvl="8" marL="4114800">
              <a:spcBef>
                <a:spcPts val="1600"/>
              </a:spcBef>
              <a:spcAft>
                <a:spcPts val="1600"/>
              </a:spcAft>
              <a:buSzPts val="1200"/>
              <a:buChar char="■"/>
              <a:defRPr sz="1200">
                <a:uFillTx/>
              </a:defRPr>
            </a:lvl9pPr>
          </a:lstStyle>
          <a:p/>
        </p:txBody>
      </p:sp>
      <p:sp>
        <p:nvSpPr>
          <p:cNvPr xmlns:c="http://schemas.openxmlformats.org/drawingml/2006/chart" xmlns:pic="http://schemas.openxmlformats.org/drawingml/2006/picture" xmlns:dgm="http://schemas.openxmlformats.org/drawingml/2006/diagram" id="24" name="Google Shape;24;p5"/>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itleOnly">
  <p:cSld name="TITLE_ONLY">
    <p:spTree>
      <p:nvGrpSpPr>
        <p:cNvPr xmlns:c="http://schemas.openxmlformats.org/drawingml/2006/chart" xmlns:pic="http://schemas.openxmlformats.org/drawingml/2006/picture" xmlns:dgm="http://schemas.openxmlformats.org/drawingml/2006/diagram" id="25" name="Shape 2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6" name="Google Shape;26;p6"/>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p:txBody>
      </p:sp>
      <p:sp>
        <p:nvSpPr>
          <p:cNvPr xmlns:c="http://schemas.openxmlformats.org/drawingml/2006/chart" xmlns:pic="http://schemas.openxmlformats.org/drawingml/2006/picture" xmlns:dgm="http://schemas.openxmlformats.org/drawingml/2006/diagram" id="27" name="Google Shape;27;p6"/>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ONE_COLUMN_TEXT">
    <p:spTree>
      <p:nvGrpSpPr>
        <p:cNvPr xmlns:c="http://schemas.openxmlformats.org/drawingml/2006/chart" xmlns:pic="http://schemas.openxmlformats.org/drawingml/2006/picture" xmlns:dgm="http://schemas.openxmlformats.org/drawingml/2006/diagram" id="28" name="Shape 2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9" name="Google Shape;29;p7"/>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555600"/>
            <a:ext cx="2808000" cy="755700"/>
          </a:xfrm>
          <a:prstGeom prst="rect">
            <a:avLst/>
          </a:prstGeom>
        </p:spPr>
        <p:txBody xmlns:c="http://schemas.openxmlformats.org/drawingml/2006/chart" xmlns:pic="http://schemas.openxmlformats.org/drawingml/2006/picture" xmlns:dgm="http://schemas.openxmlformats.org/drawingml/2006/diagram">
          <a:bodyPr anchor="b" anchorCtr="0" bIns="91425" lIns="91425" rIns="91425" spcFirstLastPara="1" tIns="91425" wrap="square">
            <a:noAutofit/>
          </a:bodyPr>
          <a:lstStyle>
            <a:lvl1pPr lvl="0">
              <a:spcBef>
                <a:spcPts val="0"/>
              </a:spcBef>
              <a:spcAft>
                <a:spcPts val="0"/>
              </a:spcAft>
              <a:buSzPts val="2400"/>
              <a:buNone/>
              <a:defRPr sz="2400">
                <a:uFillTx/>
              </a:defRPr>
            </a:lvl1pPr>
            <a:lvl2pPr lvl="1">
              <a:spcBef>
                <a:spcPts val="0"/>
              </a:spcBef>
              <a:spcAft>
                <a:spcPts val="0"/>
              </a:spcAft>
              <a:buSzPts val="2400"/>
              <a:buNone/>
              <a:defRPr sz="2400">
                <a:uFillTx/>
              </a:defRPr>
            </a:lvl2pPr>
            <a:lvl3pPr lvl="2">
              <a:spcBef>
                <a:spcPts val="0"/>
              </a:spcBef>
              <a:spcAft>
                <a:spcPts val="0"/>
              </a:spcAft>
              <a:buSzPts val="2400"/>
              <a:buNone/>
              <a:defRPr sz="2400">
                <a:uFillTx/>
              </a:defRPr>
            </a:lvl3pPr>
            <a:lvl4pPr lvl="3">
              <a:spcBef>
                <a:spcPts val="0"/>
              </a:spcBef>
              <a:spcAft>
                <a:spcPts val="0"/>
              </a:spcAft>
              <a:buSzPts val="2400"/>
              <a:buNone/>
              <a:defRPr sz="2400">
                <a:uFillTx/>
              </a:defRPr>
            </a:lvl4pPr>
            <a:lvl5pPr lvl="4">
              <a:spcBef>
                <a:spcPts val="0"/>
              </a:spcBef>
              <a:spcAft>
                <a:spcPts val="0"/>
              </a:spcAft>
              <a:buSzPts val="2400"/>
              <a:buNone/>
              <a:defRPr sz="2400">
                <a:uFillTx/>
              </a:defRPr>
            </a:lvl5pPr>
            <a:lvl6pPr lvl="5">
              <a:spcBef>
                <a:spcPts val="0"/>
              </a:spcBef>
              <a:spcAft>
                <a:spcPts val="0"/>
              </a:spcAft>
              <a:buSzPts val="2400"/>
              <a:buNone/>
              <a:defRPr sz="2400">
                <a:uFillTx/>
              </a:defRPr>
            </a:lvl6pPr>
            <a:lvl7pPr lvl="6">
              <a:spcBef>
                <a:spcPts val="0"/>
              </a:spcBef>
              <a:spcAft>
                <a:spcPts val="0"/>
              </a:spcAft>
              <a:buSzPts val="2400"/>
              <a:buNone/>
              <a:defRPr sz="2400">
                <a:uFillTx/>
              </a:defRPr>
            </a:lvl7pPr>
            <a:lvl8pPr lvl="7">
              <a:spcBef>
                <a:spcPts val="0"/>
              </a:spcBef>
              <a:spcAft>
                <a:spcPts val="0"/>
              </a:spcAft>
              <a:buSzPts val="2400"/>
              <a:buNone/>
              <a:defRPr sz="2400">
                <a:uFillTx/>
              </a:defRPr>
            </a:lvl8pPr>
            <a:lvl9pPr lvl="8">
              <a:spcBef>
                <a:spcPts val="0"/>
              </a:spcBef>
              <a:spcAft>
                <a:spcPts val="0"/>
              </a:spcAft>
              <a:buSzPts val="2400"/>
              <a:buNone/>
              <a:defRPr sz="2400">
                <a:uFillTx/>
              </a:defRPr>
            </a:lvl9pPr>
          </a:lstStyle>
          <a:p/>
        </p:txBody>
      </p:sp>
      <p:sp>
        <p:nvSpPr>
          <p:cNvPr xmlns:c="http://schemas.openxmlformats.org/drawingml/2006/chart" xmlns:pic="http://schemas.openxmlformats.org/drawingml/2006/picture" xmlns:dgm="http://schemas.openxmlformats.org/drawingml/2006/diagram" id="30" name="Google Shape;30;p7"/>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389600"/>
            <a:ext cx="2808000" cy="3179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indent="-304800" lvl="0" marL="457200">
              <a:spcBef>
                <a:spcPts val="0"/>
              </a:spcBef>
              <a:spcAft>
                <a:spcPts val="0"/>
              </a:spcAft>
              <a:buSzPts val="1200"/>
              <a:buChar char="●"/>
              <a:defRPr sz="1200">
                <a:uFillTx/>
              </a:defRPr>
            </a:lvl1pPr>
            <a:lvl2pPr indent="-304800" lvl="1" marL="914400">
              <a:spcBef>
                <a:spcPts val="1600"/>
              </a:spcBef>
              <a:spcAft>
                <a:spcPts val="0"/>
              </a:spcAft>
              <a:buSzPts val="1200"/>
              <a:buChar char="○"/>
              <a:defRPr sz="1200">
                <a:uFillTx/>
              </a:defRPr>
            </a:lvl2pPr>
            <a:lvl3pPr indent="-304800" lvl="2" marL="1371600">
              <a:spcBef>
                <a:spcPts val="1600"/>
              </a:spcBef>
              <a:spcAft>
                <a:spcPts val="0"/>
              </a:spcAft>
              <a:buSzPts val="1200"/>
              <a:buChar char="■"/>
              <a:defRPr sz="1200">
                <a:uFillTx/>
              </a:defRPr>
            </a:lvl3pPr>
            <a:lvl4pPr indent="-304800" lvl="3" marL="1828800">
              <a:spcBef>
                <a:spcPts val="1600"/>
              </a:spcBef>
              <a:spcAft>
                <a:spcPts val="0"/>
              </a:spcAft>
              <a:buSzPts val="1200"/>
              <a:buChar char="●"/>
              <a:defRPr sz="1200">
                <a:uFillTx/>
              </a:defRPr>
            </a:lvl4pPr>
            <a:lvl5pPr indent="-304800" lvl="4" marL="2286000">
              <a:spcBef>
                <a:spcPts val="1600"/>
              </a:spcBef>
              <a:spcAft>
                <a:spcPts val="0"/>
              </a:spcAft>
              <a:buSzPts val="1200"/>
              <a:buChar char="○"/>
              <a:defRPr sz="1200">
                <a:uFillTx/>
              </a:defRPr>
            </a:lvl5pPr>
            <a:lvl6pPr indent="-304800" lvl="5" marL="2743200">
              <a:spcBef>
                <a:spcPts val="1600"/>
              </a:spcBef>
              <a:spcAft>
                <a:spcPts val="0"/>
              </a:spcAft>
              <a:buSzPts val="1200"/>
              <a:buChar char="■"/>
              <a:defRPr sz="1200">
                <a:uFillTx/>
              </a:defRPr>
            </a:lvl6pPr>
            <a:lvl7pPr indent="-304800" lvl="6" marL="3200400">
              <a:spcBef>
                <a:spcPts val="1600"/>
              </a:spcBef>
              <a:spcAft>
                <a:spcPts val="0"/>
              </a:spcAft>
              <a:buSzPts val="1200"/>
              <a:buChar char="●"/>
              <a:defRPr sz="1200">
                <a:uFillTx/>
              </a:defRPr>
            </a:lvl7pPr>
            <a:lvl8pPr indent="-304800" lvl="7" marL="3657600">
              <a:spcBef>
                <a:spcPts val="1600"/>
              </a:spcBef>
              <a:spcAft>
                <a:spcPts val="0"/>
              </a:spcAft>
              <a:buSzPts val="1200"/>
              <a:buChar char="○"/>
              <a:defRPr sz="1200">
                <a:uFillTx/>
              </a:defRPr>
            </a:lvl8pPr>
            <a:lvl9pPr indent="-304800" lvl="8" marL="4114800">
              <a:spcBef>
                <a:spcPts val="1600"/>
              </a:spcBef>
              <a:spcAft>
                <a:spcPts val="1600"/>
              </a:spcAft>
              <a:buSzPts val="1200"/>
              <a:buChar char="■"/>
              <a:defRPr sz="1200">
                <a:uFillTx/>
              </a:defRPr>
            </a:lvl9pPr>
          </a:lstStyle>
          <a:p/>
        </p:txBody>
      </p:sp>
      <p:sp>
        <p:nvSpPr>
          <p:cNvPr xmlns:c="http://schemas.openxmlformats.org/drawingml/2006/chart" xmlns:pic="http://schemas.openxmlformats.org/drawingml/2006/picture" xmlns:dgm="http://schemas.openxmlformats.org/drawingml/2006/diagram" id="31" name="Google Shape;31;p7"/>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MAIN_POINT">
    <p:spTree>
      <p:nvGrpSpPr>
        <p:cNvPr xmlns:c="http://schemas.openxmlformats.org/drawingml/2006/chart" xmlns:pic="http://schemas.openxmlformats.org/drawingml/2006/picture" xmlns:dgm="http://schemas.openxmlformats.org/drawingml/2006/diagram" id="32" name="Shape 3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3" name="Google Shape;33;p8"/>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490250" y="450150"/>
            <a:ext cx="6367800" cy="40908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spcBef>
                <a:spcPts val="0"/>
              </a:spcBef>
              <a:spcAft>
                <a:spcPts val="0"/>
              </a:spcAft>
              <a:buSzPts val="4800"/>
              <a:buNone/>
              <a:defRPr sz="4800">
                <a:uFillTx/>
              </a:defRPr>
            </a:lvl1pPr>
            <a:lvl2pPr lvl="1">
              <a:spcBef>
                <a:spcPts val="0"/>
              </a:spcBef>
              <a:spcAft>
                <a:spcPts val="0"/>
              </a:spcAft>
              <a:buSzPts val="4800"/>
              <a:buNone/>
              <a:defRPr sz="4800">
                <a:uFillTx/>
              </a:defRPr>
            </a:lvl2pPr>
            <a:lvl3pPr lvl="2">
              <a:spcBef>
                <a:spcPts val="0"/>
              </a:spcBef>
              <a:spcAft>
                <a:spcPts val="0"/>
              </a:spcAft>
              <a:buSzPts val="4800"/>
              <a:buNone/>
              <a:defRPr sz="4800">
                <a:uFillTx/>
              </a:defRPr>
            </a:lvl3pPr>
            <a:lvl4pPr lvl="3">
              <a:spcBef>
                <a:spcPts val="0"/>
              </a:spcBef>
              <a:spcAft>
                <a:spcPts val="0"/>
              </a:spcAft>
              <a:buSzPts val="4800"/>
              <a:buNone/>
              <a:defRPr sz="4800">
                <a:uFillTx/>
              </a:defRPr>
            </a:lvl4pPr>
            <a:lvl5pPr lvl="4">
              <a:spcBef>
                <a:spcPts val="0"/>
              </a:spcBef>
              <a:spcAft>
                <a:spcPts val="0"/>
              </a:spcAft>
              <a:buSzPts val="4800"/>
              <a:buNone/>
              <a:defRPr sz="4800">
                <a:uFillTx/>
              </a:defRPr>
            </a:lvl5pPr>
            <a:lvl6pPr lvl="5">
              <a:spcBef>
                <a:spcPts val="0"/>
              </a:spcBef>
              <a:spcAft>
                <a:spcPts val="0"/>
              </a:spcAft>
              <a:buSzPts val="4800"/>
              <a:buNone/>
              <a:defRPr sz="4800">
                <a:uFillTx/>
              </a:defRPr>
            </a:lvl6pPr>
            <a:lvl7pPr lvl="6">
              <a:spcBef>
                <a:spcPts val="0"/>
              </a:spcBef>
              <a:spcAft>
                <a:spcPts val="0"/>
              </a:spcAft>
              <a:buSzPts val="4800"/>
              <a:buNone/>
              <a:defRPr sz="4800">
                <a:uFillTx/>
              </a:defRPr>
            </a:lvl7pPr>
            <a:lvl8pPr lvl="7">
              <a:spcBef>
                <a:spcPts val="0"/>
              </a:spcBef>
              <a:spcAft>
                <a:spcPts val="0"/>
              </a:spcAft>
              <a:buSzPts val="4800"/>
              <a:buNone/>
              <a:defRPr sz="4800">
                <a:uFillTx/>
              </a:defRPr>
            </a:lvl8pPr>
            <a:lvl9pPr lvl="8">
              <a:spcBef>
                <a:spcPts val="0"/>
              </a:spcBef>
              <a:spcAft>
                <a:spcPts val="0"/>
              </a:spcAft>
              <a:buSzPts val="4800"/>
              <a:buNone/>
              <a:defRPr sz="4800">
                <a:uFillTx/>
              </a:defRPr>
            </a:lvl9pPr>
          </a:lstStyle>
          <a:p/>
        </p:txBody>
      </p:sp>
      <p:sp>
        <p:nvSpPr>
          <p:cNvPr xmlns:c="http://schemas.openxmlformats.org/drawingml/2006/chart" xmlns:pic="http://schemas.openxmlformats.org/drawingml/2006/picture" xmlns:dgm="http://schemas.openxmlformats.org/drawingml/2006/diagram" id="34" name="Google Shape;34;p8"/>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SECTION_TITLE_AND_DESCRIPTION">
    <p:spTree>
      <p:nvGrpSpPr>
        <p:cNvPr xmlns:c="http://schemas.openxmlformats.org/drawingml/2006/chart" xmlns:pic="http://schemas.openxmlformats.org/drawingml/2006/picture" xmlns:dgm="http://schemas.openxmlformats.org/drawingml/2006/diagram" id="35" name="Shape 3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6" name="Google Shape;36;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572000" y="-125"/>
            <a:ext cx="4572000" cy="5143500"/>
          </a:xfrm>
          <a:prstGeom prst="rect">
            <a:avLst/>
          </a:prstGeom>
          <a:solidFill>
            <a:schemeClr val="lt2"/>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37" name="Google Shape;37;p9"/>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265500" y="1233175"/>
            <a:ext cx="4045200" cy="1482300"/>
          </a:xfrm>
          <a:prstGeom prst="rect">
            <a:avLst/>
          </a:prstGeom>
        </p:spPr>
        <p:txBody xmlns:c="http://schemas.openxmlformats.org/drawingml/2006/chart" xmlns:pic="http://schemas.openxmlformats.org/drawingml/2006/picture" xmlns:dgm="http://schemas.openxmlformats.org/drawingml/2006/diagram">
          <a:bodyPr anchor="b" anchorCtr="0" bIns="91425" lIns="91425" rIns="91425" spcFirstLastPara="1" tIns="91425" wrap="square">
            <a:noAutofit/>
          </a:bodyPr>
          <a:lstStyle>
            <a:lvl1pPr algn="ctr" lvl="0">
              <a:spcBef>
                <a:spcPts val="0"/>
              </a:spcBef>
              <a:spcAft>
                <a:spcPts val="0"/>
              </a:spcAft>
              <a:buSzPts val="4200"/>
              <a:buNone/>
              <a:defRPr sz="4200">
                <a:uFillTx/>
              </a:defRPr>
            </a:lvl1pPr>
            <a:lvl2pPr algn="ctr" lvl="1">
              <a:spcBef>
                <a:spcPts val="0"/>
              </a:spcBef>
              <a:spcAft>
                <a:spcPts val="0"/>
              </a:spcAft>
              <a:buSzPts val="4200"/>
              <a:buNone/>
              <a:defRPr sz="4200">
                <a:uFillTx/>
              </a:defRPr>
            </a:lvl2pPr>
            <a:lvl3pPr algn="ctr" lvl="2">
              <a:spcBef>
                <a:spcPts val="0"/>
              </a:spcBef>
              <a:spcAft>
                <a:spcPts val="0"/>
              </a:spcAft>
              <a:buSzPts val="4200"/>
              <a:buNone/>
              <a:defRPr sz="4200">
                <a:uFillTx/>
              </a:defRPr>
            </a:lvl3pPr>
            <a:lvl4pPr algn="ctr" lvl="3">
              <a:spcBef>
                <a:spcPts val="0"/>
              </a:spcBef>
              <a:spcAft>
                <a:spcPts val="0"/>
              </a:spcAft>
              <a:buSzPts val="4200"/>
              <a:buNone/>
              <a:defRPr sz="4200">
                <a:uFillTx/>
              </a:defRPr>
            </a:lvl4pPr>
            <a:lvl5pPr algn="ctr" lvl="4">
              <a:spcBef>
                <a:spcPts val="0"/>
              </a:spcBef>
              <a:spcAft>
                <a:spcPts val="0"/>
              </a:spcAft>
              <a:buSzPts val="4200"/>
              <a:buNone/>
              <a:defRPr sz="4200">
                <a:uFillTx/>
              </a:defRPr>
            </a:lvl5pPr>
            <a:lvl6pPr algn="ctr" lvl="5">
              <a:spcBef>
                <a:spcPts val="0"/>
              </a:spcBef>
              <a:spcAft>
                <a:spcPts val="0"/>
              </a:spcAft>
              <a:buSzPts val="4200"/>
              <a:buNone/>
              <a:defRPr sz="4200">
                <a:uFillTx/>
              </a:defRPr>
            </a:lvl6pPr>
            <a:lvl7pPr algn="ctr" lvl="6">
              <a:spcBef>
                <a:spcPts val="0"/>
              </a:spcBef>
              <a:spcAft>
                <a:spcPts val="0"/>
              </a:spcAft>
              <a:buSzPts val="4200"/>
              <a:buNone/>
              <a:defRPr sz="4200">
                <a:uFillTx/>
              </a:defRPr>
            </a:lvl7pPr>
            <a:lvl8pPr algn="ctr" lvl="7">
              <a:spcBef>
                <a:spcPts val="0"/>
              </a:spcBef>
              <a:spcAft>
                <a:spcPts val="0"/>
              </a:spcAft>
              <a:buSzPts val="4200"/>
              <a:buNone/>
              <a:defRPr sz="4200">
                <a:uFillTx/>
              </a:defRPr>
            </a:lvl8pPr>
            <a:lvl9pPr algn="ctr" lvl="8">
              <a:spcBef>
                <a:spcPts val="0"/>
              </a:spcBef>
              <a:spcAft>
                <a:spcPts val="0"/>
              </a:spcAft>
              <a:buSzPts val="4200"/>
              <a:buNone/>
              <a:defRPr sz="4200">
                <a:uFillTx/>
              </a:defRPr>
            </a:lvl9pPr>
          </a:lstStyle>
          <a:p/>
        </p:txBody>
      </p:sp>
      <p:sp>
        <p:nvSpPr>
          <p:cNvPr xmlns:c="http://schemas.openxmlformats.org/drawingml/2006/chart" xmlns:pic="http://schemas.openxmlformats.org/drawingml/2006/picture" xmlns:dgm="http://schemas.openxmlformats.org/drawingml/2006/diagram" id="38" name="Google Shape;38;p9"/>
          <p:cNvSpPr xmlns:c="http://schemas.openxmlformats.org/drawingml/2006/chart" xmlns:pic="http://schemas.openxmlformats.org/drawingml/2006/picture" xmlns:dgm="http://schemas.openxmlformats.org/drawingml/2006/diagram" txBox="1">
            <a:spLocks/>
          </p:cNvSpPr>
          <p:nvPr>
            <p:ph idx="1" type="subTitle"/>
          </p:nvPr>
        </p:nvSpPr>
        <p:spPr xmlns:c="http://schemas.openxmlformats.org/drawingml/2006/chart" xmlns:pic="http://schemas.openxmlformats.org/drawingml/2006/picture" xmlns:dgm="http://schemas.openxmlformats.org/drawingml/2006/diagram">
          <a:xfrm>
            <a:off x="265500" y="2803075"/>
            <a:ext cx="4045200" cy="12351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algn="ctr" lvl="0">
              <a:lnSpc>
                <a:spcPct val="100000"/>
              </a:lnSpc>
              <a:spcBef>
                <a:spcPts val="0"/>
              </a:spcBef>
              <a:spcAft>
                <a:spcPts val="0"/>
              </a:spcAft>
              <a:buSzPts val="2100"/>
              <a:buNone/>
              <a:defRPr sz="2100">
                <a:uFillTx/>
              </a:defRPr>
            </a:lvl1pPr>
            <a:lvl2pPr algn="ctr" lvl="1">
              <a:lnSpc>
                <a:spcPct val="100000"/>
              </a:lnSpc>
              <a:spcBef>
                <a:spcPts val="0"/>
              </a:spcBef>
              <a:spcAft>
                <a:spcPts val="0"/>
              </a:spcAft>
              <a:buSzPts val="2100"/>
              <a:buNone/>
              <a:defRPr sz="2100">
                <a:uFillTx/>
              </a:defRPr>
            </a:lvl2pPr>
            <a:lvl3pPr algn="ctr" lvl="2">
              <a:lnSpc>
                <a:spcPct val="100000"/>
              </a:lnSpc>
              <a:spcBef>
                <a:spcPts val="0"/>
              </a:spcBef>
              <a:spcAft>
                <a:spcPts val="0"/>
              </a:spcAft>
              <a:buSzPts val="2100"/>
              <a:buNone/>
              <a:defRPr sz="2100">
                <a:uFillTx/>
              </a:defRPr>
            </a:lvl3pPr>
            <a:lvl4pPr algn="ctr" lvl="3">
              <a:lnSpc>
                <a:spcPct val="100000"/>
              </a:lnSpc>
              <a:spcBef>
                <a:spcPts val="0"/>
              </a:spcBef>
              <a:spcAft>
                <a:spcPts val="0"/>
              </a:spcAft>
              <a:buSzPts val="2100"/>
              <a:buNone/>
              <a:defRPr sz="2100">
                <a:uFillTx/>
              </a:defRPr>
            </a:lvl4pPr>
            <a:lvl5pPr algn="ctr" lvl="4">
              <a:lnSpc>
                <a:spcPct val="100000"/>
              </a:lnSpc>
              <a:spcBef>
                <a:spcPts val="0"/>
              </a:spcBef>
              <a:spcAft>
                <a:spcPts val="0"/>
              </a:spcAft>
              <a:buSzPts val="2100"/>
              <a:buNone/>
              <a:defRPr sz="2100">
                <a:uFillTx/>
              </a:defRPr>
            </a:lvl5pPr>
            <a:lvl6pPr algn="ctr" lvl="5">
              <a:lnSpc>
                <a:spcPct val="100000"/>
              </a:lnSpc>
              <a:spcBef>
                <a:spcPts val="0"/>
              </a:spcBef>
              <a:spcAft>
                <a:spcPts val="0"/>
              </a:spcAft>
              <a:buSzPts val="2100"/>
              <a:buNone/>
              <a:defRPr sz="2100">
                <a:uFillTx/>
              </a:defRPr>
            </a:lvl6pPr>
            <a:lvl7pPr algn="ctr" lvl="6">
              <a:lnSpc>
                <a:spcPct val="100000"/>
              </a:lnSpc>
              <a:spcBef>
                <a:spcPts val="0"/>
              </a:spcBef>
              <a:spcAft>
                <a:spcPts val="0"/>
              </a:spcAft>
              <a:buSzPts val="2100"/>
              <a:buNone/>
              <a:defRPr sz="2100">
                <a:uFillTx/>
              </a:defRPr>
            </a:lvl7pPr>
            <a:lvl8pPr algn="ctr" lvl="7">
              <a:lnSpc>
                <a:spcPct val="100000"/>
              </a:lnSpc>
              <a:spcBef>
                <a:spcPts val="0"/>
              </a:spcBef>
              <a:spcAft>
                <a:spcPts val="0"/>
              </a:spcAft>
              <a:buSzPts val="2100"/>
              <a:buNone/>
              <a:defRPr sz="2100">
                <a:uFillTx/>
              </a:defRPr>
            </a:lvl8pPr>
            <a:lvl9pPr algn="ctr" lvl="8">
              <a:lnSpc>
                <a:spcPct val="100000"/>
              </a:lnSpc>
              <a:spcBef>
                <a:spcPts val="0"/>
              </a:spcBef>
              <a:spcAft>
                <a:spcPts val="0"/>
              </a:spcAft>
              <a:buSzPts val="2100"/>
              <a:buNone/>
              <a:defRPr sz="2100">
                <a:uFillTx/>
              </a:defRPr>
            </a:lvl9pPr>
          </a:lstStyle>
          <a:p/>
        </p:txBody>
      </p:sp>
      <p:sp>
        <p:nvSpPr>
          <p:cNvPr xmlns:c="http://schemas.openxmlformats.org/drawingml/2006/chart" xmlns:pic="http://schemas.openxmlformats.org/drawingml/2006/picture" xmlns:dgm="http://schemas.openxmlformats.org/drawingml/2006/diagram" id="39" name="Google Shape;39;p9"/>
          <p:cNvSpPr xmlns:c="http://schemas.openxmlformats.org/drawingml/2006/chart" xmlns:pic="http://schemas.openxmlformats.org/drawingml/2006/picture" xmlns:dgm="http://schemas.openxmlformats.org/drawingml/2006/diagram" txBox="1">
            <a:spLocks/>
          </p:cNvSpPr>
          <p:nvPr>
            <p:ph idx="2" type="body"/>
          </p:nvPr>
        </p:nvSpPr>
        <p:spPr xmlns:c="http://schemas.openxmlformats.org/drawingml/2006/chart" xmlns:pic="http://schemas.openxmlformats.org/drawingml/2006/picture" xmlns:dgm="http://schemas.openxmlformats.org/drawingml/2006/diagram">
          <a:xfrm>
            <a:off x="4939500" y="724075"/>
            <a:ext cx="3837000" cy="36951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indent="-342900" lvl="0" marL="457200">
              <a:spcBef>
                <a:spcPts val="0"/>
              </a:spcBef>
              <a:spcAft>
                <a:spcPts val="0"/>
              </a:spcAft>
              <a:buSzPts val="1800"/>
              <a:buChar char="●"/>
              <a:defRPr>
                <a:uFillTx/>
              </a:defRPr>
            </a:lvl1pPr>
            <a:lvl2pPr indent="-317500" lvl="1" marL="914400">
              <a:spcBef>
                <a:spcPts val="1600"/>
              </a:spcBef>
              <a:spcAft>
                <a:spcPts val="0"/>
              </a:spcAft>
              <a:buSzPts val="1400"/>
              <a:buChar char="○"/>
              <a:defRPr>
                <a:uFillTx/>
              </a:defRPr>
            </a:lvl2pPr>
            <a:lvl3pPr indent="-317500" lvl="2" marL="1371600">
              <a:spcBef>
                <a:spcPts val="1600"/>
              </a:spcBef>
              <a:spcAft>
                <a:spcPts val="0"/>
              </a:spcAft>
              <a:buSzPts val="1400"/>
              <a:buChar char="■"/>
              <a:defRPr>
                <a:uFillTx/>
              </a:defRPr>
            </a:lvl3pPr>
            <a:lvl4pPr indent="-317500" lvl="3" marL="1828800">
              <a:spcBef>
                <a:spcPts val="1600"/>
              </a:spcBef>
              <a:spcAft>
                <a:spcPts val="0"/>
              </a:spcAft>
              <a:buSzPts val="1400"/>
              <a:buChar char="●"/>
              <a:defRPr>
                <a:uFillTx/>
              </a:defRPr>
            </a:lvl4pPr>
            <a:lvl5pPr indent="-317500" lvl="4" marL="2286000">
              <a:spcBef>
                <a:spcPts val="1600"/>
              </a:spcBef>
              <a:spcAft>
                <a:spcPts val="0"/>
              </a:spcAft>
              <a:buSzPts val="1400"/>
              <a:buChar char="○"/>
              <a:defRPr>
                <a:uFillTx/>
              </a:defRPr>
            </a:lvl5pPr>
            <a:lvl6pPr indent="-317500" lvl="5" marL="2743200">
              <a:spcBef>
                <a:spcPts val="1600"/>
              </a:spcBef>
              <a:spcAft>
                <a:spcPts val="0"/>
              </a:spcAft>
              <a:buSzPts val="1400"/>
              <a:buChar char="■"/>
              <a:defRPr>
                <a:uFillTx/>
              </a:defRPr>
            </a:lvl6pPr>
            <a:lvl7pPr indent="-317500" lvl="6" marL="3200400">
              <a:spcBef>
                <a:spcPts val="1600"/>
              </a:spcBef>
              <a:spcAft>
                <a:spcPts val="0"/>
              </a:spcAft>
              <a:buSzPts val="1400"/>
              <a:buChar char="●"/>
              <a:defRPr>
                <a:uFillTx/>
              </a:defRPr>
            </a:lvl7pPr>
            <a:lvl8pPr indent="-317500" lvl="7" marL="3657600">
              <a:spcBef>
                <a:spcPts val="1600"/>
              </a:spcBef>
              <a:spcAft>
                <a:spcPts val="0"/>
              </a:spcAft>
              <a:buSzPts val="1400"/>
              <a:buChar char="○"/>
              <a:defRPr>
                <a:uFillTx/>
              </a:defRPr>
            </a:lvl8pPr>
            <a:lvl9pPr indent="-317500" lvl="8" marL="4114800">
              <a:spcBef>
                <a:spcPts val="1600"/>
              </a:spcBef>
              <a:spcAft>
                <a:spcPts val="1600"/>
              </a:spcAft>
              <a:buSzPts val="1400"/>
              <a:buChar char="■"/>
              <a:defRPr>
                <a:uFillTx/>
              </a:defRPr>
            </a:lvl9pPr>
          </a:lstStyle>
          <a:p/>
        </p:txBody>
      </p:sp>
      <p:sp>
        <p:nvSpPr>
          <p:cNvPr xmlns:c="http://schemas.openxmlformats.org/drawingml/2006/chart" xmlns:pic="http://schemas.openxmlformats.org/drawingml/2006/picture" xmlns:dgm="http://schemas.openxmlformats.org/drawingml/2006/diagram" id="40" name="Google Shape;40;p9"/>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CAPTION_ONLY">
    <p:spTree>
      <p:nvGrpSpPr>
        <p:cNvPr xmlns:c="http://schemas.openxmlformats.org/drawingml/2006/chart" xmlns:pic="http://schemas.openxmlformats.org/drawingml/2006/picture" xmlns:dgm="http://schemas.openxmlformats.org/drawingml/2006/diagram" id="41" name="Shape 4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2" name="Google Shape;42;p10"/>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4230575"/>
            <a:ext cx="5998800" cy="6051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indent="-228600" lvl="0" marL="457200">
              <a:lnSpc>
                <a:spcPct val="100000"/>
              </a:lnSpc>
              <a:spcBef>
                <a:spcPts val="0"/>
              </a:spcBef>
              <a:spcAft>
                <a:spcPts val="0"/>
              </a:spcAft>
              <a:buSzPts val="1800"/>
              <a:buNone/>
              <a:defRPr>
                <a:uFillTx/>
              </a:defRPr>
            </a:lvl1pPr>
          </a:lstStyle>
          <a:p/>
        </p:txBody>
      </p:sp>
      <p:sp>
        <p:nvSpPr>
          <p:cNvPr xmlns:c="http://schemas.openxmlformats.org/drawingml/2006/chart" xmlns:pic="http://schemas.openxmlformats.org/drawingml/2006/picture" xmlns:dgm="http://schemas.openxmlformats.org/drawingml/2006/diagram" id="43" name="Google Shape;43;p10"/>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name="simple-light-2">
    <p:bg>
      <p:bgPr>
        <a:solidFill>
          <a:schemeClr val="lt1"/>
        </a:solidFill>
      </p:bgPr>
    </p:bg>
    <p:spTree>
      <p:nvGrpSpPr>
        <p:cNvPr xmlns:c="http://schemas.openxmlformats.org/drawingml/2006/chart" xmlns:pic="http://schemas.openxmlformats.org/drawingml/2006/picture" xmlns:dgm="http://schemas.openxmlformats.org/drawingml/2006/diagram" id="5" name="Shape 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 name="Google Shape;6;p1"/>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lvl="0">
              <a:spcBef>
                <a:spcPts val="0"/>
              </a:spcBef>
              <a:spcAft>
                <a:spcPts val="0"/>
              </a:spcAft>
              <a:buClr>
                <a:schemeClr val="dk1"/>
              </a:buClr>
              <a:buSzPts val="2800"/>
              <a:buNone/>
              <a:defRPr sz="2800">
                <a:solidFill>
                  <a:schemeClr val="dk1"/>
                </a:solidFill>
                <a:uFillTx/>
              </a:defRPr>
            </a:lvl1pPr>
            <a:lvl2pPr lvl="1">
              <a:spcBef>
                <a:spcPts val="0"/>
              </a:spcBef>
              <a:spcAft>
                <a:spcPts val="0"/>
              </a:spcAft>
              <a:buClr>
                <a:schemeClr val="dk1"/>
              </a:buClr>
              <a:buSzPts val="2800"/>
              <a:buNone/>
              <a:defRPr sz="2800">
                <a:solidFill>
                  <a:schemeClr val="dk1"/>
                </a:solidFill>
                <a:uFillTx/>
              </a:defRPr>
            </a:lvl2pPr>
            <a:lvl3pPr lvl="2">
              <a:spcBef>
                <a:spcPts val="0"/>
              </a:spcBef>
              <a:spcAft>
                <a:spcPts val="0"/>
              </a:spcAft>
              <a:buClr>
                <a:schemeClr val="dk1"/>
              </a:buClr>
              <a:buSzPts val="2800"/>
              <a:buNone/>
              <a:defRPr sz="2800">
                <a:solidFill>
                  <a:schemeClr val="dk1"/>
                </a:solidFill>
                <a:uFillTx/>
              </a:defRPr>
            </a:lvl3pPr>
            <a:lvl4pPr lvl="3">
              <a:spcBef>
                <a:spcPts val="0"/>
              </a:spcBef>
              <a:spcAft>
                <a:spcPts val="0"/>
              </a:spcAft>
              <a:buClr>
                <a:schemeClr val="dk1"/>
              </a:buClr>
              <a:buSzPts val="2800"/>
              <a:buNone/>
              <a:defRPr sz="2800">
                <a:solidFill>
                  <a:schemeClr val="dk1"/>
                </a:solidFill>
                <a:uFillTx/>
              </a:defRPr>
            </a:lvl4pPr>
            <a:lvl5pPr lvl="4">
              <a:spcBef>
                <a:spcPts val="0"/>
              </a:spcBef>
              <a:spcAft>
                <a:spcPts val="0"/>
              </a:spcAft>
              <a:buClr>
                <a:schemeClr val="dk1"/>
              </a:buClr>
              <a:buSzPts val="2800"/>
              <a:buNone/>
              <a:defRPr sz="2800">
                <a:solidFill>
                  <a:schemeClr val="dk1"/>
                </a:solidFill>
                <a:uFillTx/>
              </a:defRPr>
            </a:lvl5pPr>
            <a:lvl6pPr lvl="5">
              <a:spcBef>
                <a:spcPts val="0"/>
              </a:spcBef>
              <a:spcAft>
                <a:spcPts val="0"/>
              </a:spcAft>
              <a:buClr>
                <a:schemeClr val="dk1"/>
              </a:buClr>
              <a:buSzPts val="2800"/>
              <a:buNone/>
              <a:defRPr sz="2800">
                <a:solidFill>
                  <a:schemeClr val="dk1"/>
                </a:solidFill>
                <a:uFillTx/>
              </a:defRPr>
            </a:lvl6pPr>
            <a:lvl7pPr lvl="6">
              <a:spcBef>
                <a:spcPts val="0"/>
              </a:spcBef>
              <a:spcAft>
                <a:spcPts val="0"/>
              </a:spcAft>
              <a:buClr>
                <a:schemeClr val="dk1"/>
              </a:buClr>
              <a:buSzPts val="2800"/>
              <a:buNone/>
              <a:defRPr sz="2800">
                <a:solidFill>
                  <a:schemeClr val="dk1"/>
                </a:solidFill>
                <a:uFillTx/>
              </a:defRPr>
            </a:lvl7pPr>
            <a:lvl8pPr lvl="7">
              <a:spcBef>
                <a:spcPts val="0"/>
              </a:spcBef>
              <a:spcAft>
                <a:spcPts val="0"/>
              </a:spcAft>
              <a:buClr>
                <a:schemeClr val="dk1"/>
              </a:buClr>
              <a:buSzPts val="2800"/>
              <a:buNone/>
              <a:defRPr sz="2800">
                <a:solidFill>
                  <a:schemeClr val="dk1"/>
                </a:solidFill>
                <a:uFillTx/>
              </a:defRPr>
            </a:lvl8pPr>
            <a:lvl9pPr lvl="8">
              <a:spcBef>
                <a:spcPts val="0"/>
              </a:spcBef>
              <a:spcAft>
                <a:spcPts val="0"/>
              </a:spcAft>
              <a:buClr>
                <a:schemeClr val="dk1"/>
              </a:buClr>
              <a:buSzPts val="2800"/>
              <a:buNone/>
              <a:defRPr sz="2800">
                <a:solidFill>
                  <a:schemeClr val="dk1"/>
                </a:solidFill>
                <a:uFillTx/>
              </a:defRPr>
            </a:lvl9pPr>
          </a:lstStyle>
          <a:p/>
        </p:txBody>
      </p:sp>
      <p:sp>
        <p:nvSpPr>
          <p:cNvPr xmlns:c="http://schemas.openxmlformats.org/drawingml/2006/chart" xmlns:pic="http://schemas.openxmlformats.org/drawingml/2006/picture" xmlns:dgm="http://schemas.openxmlformats.org/drawingml/2006/diagram" id="7" name="Google Shape;7;p1"/>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152475"/>
            <a:ext cx="8520600" cy="34164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lvl1pPr indent="-342900" lvl="0" marL="457200">
              <a:lnSpc>
                <a:spcPct val="115000"/>
              </a:lnSpc>
              <a:spcBef>
                <a:spcPts val="0"/>
              </a:spcBef>
              <a:spcAft>
                <a:spcPts val="0"/>
              </a:spcAft>
              <a:buClr>
                <a:schemeClr val="dk2"/>
              </a:buClr>
              <a:buSzPts val="1800"/>
              <a:buChar char="●"/>
              <a:defRPr sz="1800">
                <a:solidFill>
                  <a:schemeClr val="dk2"/>
                </a:solidFill>
                <a:uFillTx/>
              </a:defRPr>
            </a:lvl1pPr>
            <a:lvl2pPr indent="-317500" lvl="1" marL="914400">
              <a:lnSpc>
                <a:spcPct val="115000"/>
              </a:lnSpc>
              <a:spcBef>
                <a:spcPts val="1600"/>
              </a:spcBef>
              <a:spcAft>
                <a:spcPts val="0"/>
              </a:spcAft>
              <a:buClr>
                <a:schemeClr val="dk2"/>
              </a:buClr>
              <a:buSzPts val="1400"/>
              <a:buChar char="○"/>
              <a:defRPr>
                <a:solidFill>
                  <a:schemeClr val="dk2"/>
                </a:solidFill>
                <a:uFillTx/>
              </a:defRPr>
            </a:lvl2pPr>
            <a:lvl3pPr indent="-317500" lvl="2" marL="1371600">
              <a:lnSpc>
                <a:spcPct val="115000"/>
              </a:lnSpc>
              <a:spcBef>
                <a:spcPts val="1600"/>
              </a:spcBef>
              <a:spcAft>
                <a:spcPts val="0"/>
              </a:spcAft>
              <a:buClr>
                <a:schemeClr val="dk2"/>
              </a:buClr>
              <a:buSzPts val="1400"/>
              <a:buChar char="■"/>
              <a:defRPr>
                <a:solidFill>
                  <a:schemeClr val="dk2"/>
                </a:solidFill>
                <a:uFillTx/>
              </a:defRPr>
            </a:lvl3pPr>
            <a:lvl4pPr indent="-317500" lvl="3" marL="1828800">
              <a:lnSpc>
                <a:spcPct val="115000"/>
              </a:lnSpc>
              <a:spcBef>
                <a:spcPts val="1600"/>
              </a:spcBef>
              <a:spcAft>
                <a:spcPts val="0"/>
              </a:spcAft>
              <a:buClr>
                <a:schemeClr val="dk2"/>
              </a:buClr>
              <a:buSzPts val="1400"/>
              <a:buChar char="●"/>
              <a:defRPr>
                <a:solidFill>
                  <a:schemeClr val="dk2"/>
                </a:solidFill>
                <a:uFillTx/>
              </a:defRPr>
            </a:lvl4pPr>
            <a:lvl5pPr indent="-317500" lvl="4" marL="2286000">
              <a:lnSpc>
                <a:spcPct val="115000"/>
              </a:lnSpc>
              <a:spcBef>
                <a:spcPts val="1600"/>
              </a:spcBef>
              <a:spcAft>
                <a:spcPts val="0"/>
              </a:spcAft>
              <a:buClr>
                <a:schemeClr val="dk2"/>
              </a:buClr>
              <a:buSzPts val="1400"/>
              <a:buChar char="○"/>
              <a:defRPr>
                <a:solidFill>
                  <a:schemeClr val="dk2"/>
                </a:solidFill>
                <a:uFillTx/>
              </a:defRPr>
            </a:lvl5pPr>
            <a:lvl6pPr indent="-317500" lvl="5" marL="2743200">
              <a:lnSpc>
                <a:spcPct val="115000"/>
              </a:lnSpc>
              <a:spcBef>
                <a:spcPts val="1600"/>
              </a:spcBef>
              <a:spcAft>
                <a:spcPts val="0"/>
              </a:spcAft>
              <a:buClr>
                <a:schemeClr val="dk2"/>
              </a:buClr>
              <a:buSzPts val="1400"/>
              <a:buChar char="■"/>
              <a:defRPr>
                <a:solidFill>
                  <a:schemeClr val="dk2"/>
                </a:solidFill>
                <a:uFillTx/>
              </a:defRPr>
            </a:lvl6pPr>
            <a:lvl7pPr indent="-317500" lvl="6" marL="3200400">
              <a:lnSpc>
                <a:spcPct val="115000"/>
              </a:lnSpc>
              <a:spcBef>
                <a:spcPts val="1600"/>
              </a:spcBef>
              <a:spcAft>
                <a:spcPts val="0"/>
              </a:spcAft>
              <a:buClr>
                <a:schemeClr val="dk2"/>
              </a:buClr>
              <a:buSzPts val="1400"/>
              <a:buChar char="●"/>
              <a:defRPr>
                <a:solidFill>
                  <a:schemeClr val="dk2"/>
                </a:solidFill>
                <a:uFillTx/>
              </a:defRPr>
            </a:lvl7pPr>
            <a:lvl8pPr indent="-317500" lvl="7" marL="3657600">
              <a:lnSpc>
                <a:spcPct val="115000"/>
              </a:lnSpc>
              <a:spcBef>
                <a:spcPts val="1600"/>
              </a:spcBef>
              <a:spcAft>
                <a:spcPts val="0"/>
              </a:spcAft>
              <a:buClr>
                <a:schemeClr val="dk2"/>
              </a:buClr>
              <a:buSzPts val="1400"/>
              <a:buChar char="○"/>
              <a:defRPr>
                <a:solidFill>
                  <a:schemeClr val="dk2"/>
                </a:solidFill>
                <a:uFillTx/>
              </a:defRPr>
            </a:lvl8pPr>
            <a:lvl9pPr indent="-317500" lvl="8" marL="4114800">
              <a:lnSpc>
                <a:spcPct val="115000"/>
              </a:lnSpc>
              <a:spcBef>
                <a:spcPts val="1600"/>
              </a:spcBef>
              <a:spcAft>
                <a:spcPts val="1600"/>
              </a:spcAft>
              <a:buClr>
                <a:schemeClr val="dk2"/>
              </a:buClr>
              <a:buSzPts val="1400"/>
              <a:buChar char="■"/>
              <a:defRPr>
                <a:solidFill>
                  <a:schemeClr val="dk2"/>
                </a:solidFill>
                <a:uFillTx/>
              </a:defRPr>
            </a:lvl9pPr>
          </a:lstStyle>
          <a:p/>
        </p:txBody>
      </p:sp>
      <p:sp>
        <p:nvSpPr>
          <p:cNvPr xmlns:c="http://schemas.openxmlformats.org/drawingml/2006/chart" xmlns:pic="http://schemas.openxmlformats.org/drawingml/2006/picture" xmlns:dgm="http://schemas.openxmlformats.org/drawingml/2006/diagram" id="8" name="Google Shape;8;p1"/>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lvl="0">
              <a:buNone/>
              <a:defRPr sz="1000">
                <a:solidFill>
                  <a:schemeClr val="dk2"/>
                </a:solidFill>
                <a:uFillTx/>
              </a:defRPr>
            </a:lvl1pPr>
            <a:lvl2pPr algn="r" lvl="1">
              <a:buNone/>
              <a:defRPr sz="1000">
                <a:solidFill>
                  <a:schemeClr val="dk2"/>
                </a:solidFill>
                <a:uFillTx/>
              </a:defRPr>
            </a:lvl2pPr>
            <a:lvl3pPr algn="r" lvl="2">
              <a:buNone/>
              <a:defRPr sz="1000">
                <a:solidFill>
                  <a:schemeClr val="dk2"/>
                </a:solidFill>
                <a:uFillTx/>
              </a:defRPr>
            </a:lvl3pPr>
            <a:lvl4pPr algn="r" lvl="3">
              <a:buNone/>
              <a:defRPr sz="1000">
                <a:solidFill>
                  <a:schemeClr val="dk2"/>
                </a:solidFill>
                <a:uFillTx/>
              </a:defRPr>
            </a:lvl4pPr>
            <a:lvl5pPr algn="r" lvl="4">
              <a:buNone/>
              <a:defRPr sz="1000">
                <a:solidFill>
                  <a:schemeClr val="dk2"/>
                </a:solidFill>
                <a:uFillTx/>
              </a:defRPr>
            </a:lvl5pPr>
            <a:lvl6pPr algn="r" lvl="5">
              <a:buNone/>
              <a:defRPr sz="1000">
                <a:solidFill>
                  <a:schemeClr val="dk2"/>
                </a:solidFill>
                <a:uFillTx/>
              </a:defRPr>
            </a:lvl6pPr>
            <a:lvl7pPr algn="r" lvl="6">
              <a:buNone/>
              <a:defRPr sz="1000">
                <a:solidFill>
                  <a:schemeClr val="dk2"/>
                </a:solidFill>
                <a:uFillTx/>
              </a:defRPr>
            </a:lvl7pPr>
            <a:lvl8pPr algn="r" lvl="7">
              <a:buNone/>
              <a:defRPr sz="1000">
                <a:solidFill>
                  <a:schemeClr val="dk2"/>
                </a:solidFill>
                <a:uFillTx/>
              </a:defRPr>
            </a:lvl8pPr>
            <a:lvl9pPr algn="r" lvl="8">
              <a:buNone/>
              <a:defRPr sz="1000">
                <a:solidFill>
                  <a:schemeClr val="dk2"/>
                </a:solidFill>
                <a:uFillTx/>
              </a:defRPr>
            </a:lvl9pPr>
          </a:lstStyle>
          <a:p>
            <a:pPr algn="r" indent="0" lvl="0" marL="0" rtl="0">
              <a:spcBef>
                <a:spcPts val="0"/>
              </a:spcBef>
              <a:spcAft>
                <a:spcPts val="0"/>
              </a:spcAft>
              <a:buNone/>
            </a:pPr>
            <a:fld id="{00000000-1234-1234-1234-123412341234}" type="slidenum">
              <a:rPr lang="en">
                <a:uFillTx/>
              </a:rPr>
              <a:t>‹#›</a:t>
            </a:fld>
            <a:endParaRPr>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dk2" folHlink="folHlink" hlink="hlink" tx1="dk1" tx2="lt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Lst>
  <p:hf dt="0" ftr="0" hdr="0" sldNum="0"/>
  <p:txStyles>
    <p:title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titleStyle>
    <p:body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bodyStyle>
    <p:other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xml" Type="http://schemas.openxmlformats.org/officeDocument/2006/relationships/notesSlide"></Relationship><Relationship Id="rId3" Target="../media/image5.png" Type="http://schemas.openxmlformats.org/officeDocument/2006/relationships/image"></Relationship><Relationship Id="rId4" Target="../media/image9.png" Type="http://schemas.openxmlformats.org/officeDocument/2006/relationships/image"></Relationship><Relationship Id="rId5" Target="../media/image16.png" Type="http://schemas.openxmlformats.org/officeDocument/2006/relationships/image"></Relationship><Relationship Id="rId6" Target="../media/image13.pn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0.xml" Type="http://schemas.openxmlformats.org/officeDocument/2006/relationships/notesSlide"></Relationship></Relationships>
</file>

<file path=ppt/slides/_rels/slide11.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1.xml" Type="http://schemas.openxmlformats.org/officeDocument/2006/relationships/notesSlide"></Relationship><Relationship Id="rId3" Target="../media/image11.png" Type="http://schemas.openxmlformats.org/officeDocument/2006/relationships/image"></Relationship><Relationship Id="rId4" Target="../media/image17.png" Type="http://schemas.openxmlformats.org/officeDocument/2006/relationships/image"></Relationship></Relationships>
</file>

<file path=ppt/slides/_rels/slide12.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2.xml" Type="http://schemas.openxmlformats.org/officeDocument/2006/relationships/notesSlide"></Relationship><Relationship Id="rId3" Target="../media/image23.png" Type="http://schemas.openxmlformats.org/officeDocument/2006/relationships/image"></Relationship></Relationships>
</file>

<file path=ppt/slides/_rels/slide13.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3.xml" Type="http://schemas.openxmlformats.org/officeDocument/2006/relationships/notesSlide"></Relationship><Relationship Id="rId3" Target="../media/image21.png" Type="http://schemas.openxmlformats.org/officeDocument/2006/relationships/image"></Relationship><Relationship Id="rId4" Target="../media/image29.png" Type="http://schemas.openxmlformats.org/officeDocument/2006/relationships/image"></Relationship></Relationships>
</file>

<file path=ppt/slides/_rels/slide14.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4.xml" Type="http://schemas.openxmlformats.org/officeDocument/2006/relationships/notesSlide"></Relationship></Relationships>
</file>

<file path=ppt/slides/_rels/slide15.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5.xml" Type="http://schemas.openxmlformats.org/officeDocument/2006/relationships/notesSlide"></Relationship><Relationship Id="rId3" Target="../media/image19.png" Type="http://schemas.openxmlformats.org/officeDocument/2006/relationships/image"></Relationship></Relationships>
</file>

<file path=ppt/slides/_rels/slide16.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6.xml" Type="http://schemas.openxmlformats.org/officeDocument/2006/relationships/notesSlide"></Relationship><Relationship Id="rId3" Target="../media/image25.png" Type="http://schemas.openxmlformats.org/officeDocument/2006/relationships/image"></Relationship><Relationship Id="rId4" Target="../media/image27.png" Type="http://schemas.openxmlformats.org/officeDocument/2006/relationships/image"></Relationship><Relationship Id="rId5" Target="../media/image22.pn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7.xml" Type="http://schemas.openxmlformats.org/officeDocument/2006/relationships/notesSlide"></Relationship><Relationship Id="rId3" Target="../media/image18.png" Type="http://schemas.openxmlformats.org/officeDocument/2006/relationships/image"></Relationship><Relationship Id="rId4" Target="../media/image26.png" Type="http://schemas.openxmlformats.org/officeDocument/2006/relationships/image"></Relationship><Relationship Id="rId5" Target="../media/image20.png" Type="http://schemas.openxmlformats.org/officeDocument/2006/relationships/image"></Relationship></Relationships>
</file>

<file path=ppt/slides/_rels/slide18.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8.xml" Type="http://schemas.openxmlformats.org/officeDocument/2006/relationships/notesSlide"></Relationship><Relationship Id="rId3" Target="../media/image28.png" Type="http://schemas.openxmlformats.org/officeDocument/2006/relationships/image"></Relationship><Relationship Id="rId4" Target="../media/image31.png" Type="http://schemas.openxmlformats.org/officeDocument/2006/relationships/image"></Relationship></Relationships>
</file>

<file path=ppt/slides/_rels/slide19.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9.xml" Type="http://schemas.openxmlformats.org/officeDocument/2006/relationships/notesSlide"></Relationship><Relationship Id="rId3" Target="../media/image33.png" Type="http://schemas.openxmlformats.org/officeDocument/2006/relationships/image"></Relationship><Relationship Id="rId4" Target="../media/image30.png" Type="http://schemas.openxmlformats.org/officeDocument/2006/relationships/image"></Relationship><Relationship Id="rId5" Target="../media/image34.png" Type="http://schemas.openxmlformats.org/officeDocument/2006/relationships/image"></Relationship><Relationship Id="rId6" Target="../media/image36.png" Type="http://schemas.openxmlformats.org/officeDocument/2006/relationships/image"></Relationship><Relationship Id="rId7" Target="../media/image37.png" Type="http://schemas.openxmlformats.org/officeDocument/2006/relationships/image"></Relationship><Relationship Id="rId8" Target="../media/image40.pn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2.xml" Type="http://schemas.openxmlformats.org/officeDocument/2006/relationships/notesSlide"></Relationship><Relationship Id="rId3" Target="../media/image4.png" Type="http://schemas.openxmlformats.org/officeDocument/2006/relationships/image"></Relationship></Relationships>
</file>

<file path=ppt/slides/_rels/slide20.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20.xml" Type="http://schemas.openxmlformats.org/officeDocument/2006/relationships/notesSlide"></Relationship><Relationship Id="rId3" Target="../media/image38.png" Type="http://schemas.openxmlformats.org/officeDocument/2006/relationships/image"></Relationship><Relationship Id="rId4" Target="../media/image35.png" Type="http://schemas.openxmlformats.org/officeDocument/2006/relationships/image"></Relationship><Relationship Id="rId5" Target="../media/image41.png" Type="http://schemas.openxmlformats.org/officeDocument/2006/relationships/image"></Relationship><Relationship Id="rId6" Target="../media/image32.png" Type="http://schemas.openxmlformats.org/officeDocument/2006/relationships/image"></Relationship></Relationships>
</file>

<file path=ppt/slides/_rels/slide21.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21.xml" Type="http://schemas.openxmlformats.org/officeDocument/2006/relationships/notesSlide"></Relationship></Relationships>
</file>

<file path=ppt/slides/_rels/slide22.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22.xml" Type="http://schemas.openxmlformats.org/officeDocument/2006/relationships/notesSlide"></Relationship><Relationship Id="rId3" Target="../media/image39.pn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3.xml" Type="http://schemas.openxmlformats.org/officeDocument/2006/relationships/notesSlide"></Relationship><Relationship Id="rId3" Target="../media/image10.pn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4.xml" Type="http://schemas.openxmlformats.org/officeDocument/2006/relationships/notesSlide"></Relationship><Relationship Id="rId3" Target="../media/image8.png" Type="http://schemas.openxmlformats.org/officeDocument/2006/relationships/image"></Relationship><Relationship Id="rId4" Target="../media/image1.png" Type="http://schemas.openxmlformats.org/officeDocument/2006/relationships/image"></Relationship><Relationship Id="rId5" Target="../media/image14.png" Type="http://schemas.openxmlformats.org/officeDocument/2006/relationships/image"></Relationship><Relationship Id="rId6" Target="../media/image9.pn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5.xml" Type="http://schemas.openxmlformats.org/officeDocument/2006/relationships/notesSlide"></Relationship><Relationship Id="rId3" Target="../media/image2.png" Type="http://schemas.openxmlformats.org/officeDocument/2006/relationships/image"></Relationship></Relationships>
</file>

<file path=ppt/slides/_rels/slide6.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6.xml" Type="http://schemas.openxmlformats.org/officeDocument/2006/relationships/notesSlide"></Relationship><Relationship Id="rId3" Target="../media/image24.png"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7.xml" Type="http://schemas.openxmlformats.org/officeDocument/2006/relationships/notesSlide"></Relationship><Relationship Id="rId3" Target="../media/image3.png" Type="http://schemas.openxmlformats.org/officeDocument/2006/relationships/image"></Relationship><Relationship Id="rId4" Target="../media/image12.png" Type="http://schemas.openxmlformats.org/officeDocument/2006/relationships/image"></Relationship><Relationship Id="rId5" Target="../media/image6.png" Type="http://schemas.openxmlformats.org/officeDocument/2006/relationships/image"></Relationship></Relationships>
</file>

<file path=ppt/slides/_rels/slide8.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8.xml" Type="http://schemas.openxmlformats.org/officeDocument/2006/relationships/notesSlide"></Relationship><Relationship Id="rId3" Target="../media/image7.png" Type="http://schemas.openxmlformats.org/officeDocument/2006/relationships/image"></Relationship></Relationships>
</file>

<file path=ppt/slides/_rels/slide9.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9.xml" Type="http://schemas.openxmlformats.org/officeDocument/2006/relationships/notesSlide"></Relationship><Relationship Id="rId3" Target="../media/image15.png" Type="http://schemas.openxmlformats.org/officeDocument/2006/relationships/imag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53" name="Shape 5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54" name="Google Shape;54;p1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119413" y="2302095"/>
            <a:ext cx="5325751" cy="2274875"/>
          </a:xfrm>
          <a:prstGeom prst="rect">
            <a:avLst/>
          </a:prstGeom>
          <a:noFill/>
          <a:ln>
            <a:noFill/>
          </a:ln>
        </p:spPr>
      </p:pic>
      <p:sp>
        <p:nvSpPr>
          <p:cNvPr xmlns:c="http://schemas.openxmlformats.org/drawingml/2006/chart" xmlns:pic="http://schemas.openxmlformats.org/drawingml/2006/picture" xmlns:dgm="http://schemas.openxmlformats.org/drawingml/2006/diagram" id="55" name="Google Shape;55;p13"/>
          <p:cNvSpPr xmlns:c="http://schemas.openxmlformats.org/drawingml/2006/chart" xmlns:pic="http://schemas.openxmlformats.org/drawingml/2006/picture" xmlns:dgm="http://schemas.openxmlformats.org/drawingml/2006/diagram" txBox="1">
            <a:spLocks/>
          </p:cNvSpPr>
          <p:nvPr>
            <p:ph type="ctrTitle"/>
          </p:nvPr>
        </p:nvSpPr>
        <p:spPr xmlns:c="http://schemas.openxmlformats.org/drawingml/2006/chart" xmlns:pic="http://schemas.openxmlformats.org/drawingml/2006/picture" xmlns:dgm="http://schemas.openxmlformats.org/drawingml/2006/diagram">
          <a:xfrm>
            <a:off x="0" y="109500"/>
            <a:ext cx="9144000" cy="2899800"/>
          </a:xfrm>
          <a:prstGeom prst="rect">
            <a:avLst/>
          </a:prstGeom>
        </p:spPr>
        <p:txBody xmlns:c="http://schemas.openxmlformats.org/drawingml/2006/chart" xmlns:pic="http://schemas.openxmlformats.org/drawingml/2006/picture" xmlns:dgm="http://schemas.openxmlformats.org/drawingml/2006/diagram">
          <a:bodyPr anchor="b" anchorCtr="0" bIns="91425" lIns="91425" rIns="91425" spcFirstLastPara="1" tIns="91425" wrap="square">
            <a:noAutofit/>
          </a:bodyPr>
          <a:lstStyle/>
          <a:p>
            <a:pPr algn="l" indent="0" lvl="0" marL="0" rtl="0">
              <a:spcBef>
                <a:spcPts val="0"/>
              </a:spcBef>
              <a:spcAft>
                <a:spcPts val="0"/>
              </a:spcAft>
              <a:buNone/>
            </a:pPr>
            <a:r>
              <a:rPr>
                <a:uFillTx/>
              </a:rPr>
              <a:t/>
            </a:r>
            <a:endParaRPr b="1" sz="1800">
              <a:uFillTx/>
            </a:endParaRPr>
          </a:p>
          <a:p>
            <a:pPr algn="ctr" indent="0" lvl="0" marL="0" rtl="0">
              <a:spcBef>
                <a:spcPts val="0"/>
              </a:spcBef>
              <a:spcAft>
                <a:spcPts val="0"/>
              </a:spcAft>
              <a:buNone/>
            </a:pPr>
            <a:r>
              <a:rPr lang="en" sz="4800">
                <a:uFillTx/>
                <a:latin typeface="EB Garamond"/>
                <a:ea typeface="EB Garamond"/>
                <a:cs typeface="EB Garamond"/>
                <a:sym typeface="EB Garamond"/>
              </a:rPr>
              <a:t>The State of Homelessness in India: </a:t>
            </a:r>
            <a:endParaRPr sz="4800">
              <a:uFillTx/>
              <a:latin typeface="EB Garamond"/>
              <a:ea typeface="EB Garamond"/>
              <a:cs typeface="EB Garamond"/>
              <a:sym typeface="EB Garamond"/>
            </a:endParaRPr>
          </a:p>
          <a:p>
            <a:pPr algn="ctr" indent="0" lvl="0" marL="0" rtl="0">
              <a:spcBef>
                <a:spcPts val="0"/>
              </a:spcBef>
              <a:spcAft>
                <a:spcPts val="0"/>
              </a:spcAft>
              <a:buNone/>
            </a:pPr>
            <a:r>
              <a:rPr lang="en" sz="4800">
                <a:uFillTx/>
                <a:latin typeface="EB Garamond"/>
                <a:ea typeface="EB Garamond"/>
                <a:cs typeface="EB Garamond"/>
                <a:sym typeface="EB Garamond"/>
              </a:rPr>
              <a:t>families, women and children</a:t>
            </a:r>
            <a:endParaRPr sz="4800">
              <a:uFillTx/>
              <a:latin typeface="EB Garamond"/>
              <a:ea typeface="EB Garamond"/>
              <a:cs typeface="EB Garamond"/>
              <a:sym typeface="EB Garamond"/>
            </a:endParaRPr>
          </a:p>
          <a:p>
            <a:pPr algn="ctr" indent="0" lvl="0" marL="0" rtl="0">
              <a:spcBef>
                <a:spcPts val="0"/>
              </a:spcBef>
              <a:spcAft>
                <a:spcPts val="0"/>
              </a:spcAft>
              <a:buNone/>
            </a:pPr>
            <a:r>
              <a:rPr>
                <a:uFillTx/>
              </a:rPr>
              <a:t/>
            </a:r>
            <a:endParaRPr sz="1400">
              <a:uFillTx/>
              <a:latin typeface="EB Garamond"/>
              <a:ea typeface="EB Garamond"/>
              <a:cs typeface="EB Garamond"/>
              <a:sym typeface="EB Garamond"/>
            </a:endParaRPr>
          </a:p>
          <a:p>
            <a:pPr algn="l" indent="0" lvl="0" marL="0" rtl="0">
              <a:spcBef>
                <a:spcPts val="0"/>
              </a:spcBef>
              <a:spcAft>
                <a:spcPts val="0"/>
              </a:spcAft>
              <a:buNone/>
            </a:pPr>
            <a:r>
              <a:rPr>
                <a:uFillTx/>
              </a:rPr>
              <a:t/>
            </a:r>
            <a:endParaRPr sz="2400">
              <a:uFillTx/>
              <a:latin typeface="Calibri"/>
              <a:ea typeface="Calibri"/>
              <a:cs typeface="Calibri"/>
              <a:sym typeface="Calibri"/>
            </a:endParaRPr>
          </a:p>
          <a:p>
            <a:pPr algn="l" indent="0" lvl="0" marL="0" rtl="0">
              <a:spcBef>
                <a:spcPts val="0"/>
              </a:spcBef>
              <a:spcAft>
                <a:spcPts val="0"/>
              </a:spcAft>
              <a:buNone/>
            </a:pPr>
            <a:r>
              <a:rPr lang="en" sz="2400">
                <a:uFillTx/>
                <a:latin typeface="Calibri"/>
                <a:ea typeface="Calibri"/>
                <a:cs typeface="Calibri"/>
                <a:sym typeface="Calibri"/>
              </a:rPr>
              <a:t>Marianna Kozak and Isabelle Nicolay</a:t>
            </a:r>
            <a:endParaRPr sz="2400">
              <a:uFillTx/>
              <a:latin typeface="Calibri"/>
              <a:ea typeface="Calibri"/>
              <a:cs typeface="Calibri"/>
              <a:sym typeface="Calibri"/>
            </a:endParaRPr>
          </a:p>
          <a:p>
            <a:pPr algn="l" indent="0" lvl="0" marL="0" rtl="0">
              <a:spcBef>
                <a:spcPts val="0"/>
              </a:spcBef>
              <a:spcAft>
                <a:spcPts val="0"/>
              </a:spcAft>
              <a:buNone/>
            </a:pPr>
            <a:r>
              <a:rPr lang="en" sz="2400">
                <a:uFillTx/>
                <a:latin typeface="Calibri"/>
                <a:ea typeface="Calibri"/>
                <a:cs typeface="Calibri"/>
                <a:sym typeface="Calibri"/>
              </a:rPr>
              <a:t>September 2019 </a:t>
            </a:r>
            <a:endParaRPr sz="2400">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56" name="Google Shape;56;p1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42901" y="3170426"/>
            <a:ext cx="1757825" cy="997950"/>
          </a:xfrm>
          <a:prstGeom prst="rect">
            <a:avLst/>
          </a:prstGeom>
          <a:noFill/>
          <a:ln>
            <a:noFill/>
          </a:ln>
        </p:spPr>
      </p:pic>
      <p:pic>
        <p:nvPicPr>
          <p:cNvPr xmlns:c="http://schemas.openxmlformats.org/drawingml/2006/chart" xmlns:pic="http://schemas.openxmlformats.org/drawingml/2006/picture" xmlns:dgm="http://schemas.openxmlformats.org/drawingml/2006/diagram" id="57" name="Google Shape;57;p1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606836" y="2855735"/>
            <a:ext cx="2994100" cy="736225"/>
          </a:xfrm>
          <a:prstGeom prst="rect">
            <a:avLst/>
          </a:prstGeom>
          <a:noFill/>
          <a:ln>
            <a:noFill/>
          </a:ln>
        </p:spPr>
      </p:pic>
      <p:pic>
        <p:nvPicPr>
          <p:cNvPr xmlns:c="http://schemas.openxmlformats.org/drawingml/2006/chart" xmlns:pic="http://schemas.openxmlformats.org/drawingml/2006/picture" xmlns:dgm="http://schemas.openxmlformats.org/drawingml/2006/diagram" id="58" name="Google Shape;58;p1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6"/>
          <a:stretch>
            <a:fillRect/>
          </a:stretch>
        </p:blipFill>
        <p:spPr xmlns:c="http://schemas.openxmlformats.org/drawingml/2006/chart" xmlns:pic="http://schemas.openxmlformats.org/drawingml/2006/picture" xmlns:dgm="http://schemas.openxmlformats.org/drawingml/2006/diagram">
          <a:xfrm>
            <a:off x="1752200" y="3310688"/>
            <a:ext cx="1982906" cy="86982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47" name="Shape 14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48" name="Google Shape;148;p22"/>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0"/>
              </a:spcAft>
              <a:buNone/>
            </a:pPr>
            <a:r>
              <a:rPr lang="en" sz="3600">
                <a:solidFill>
                  <a:srgbClr val="000000"/>
                </a:solidFill>
                <a:uFillTx/>
                <a:latin typeface="EB Garamond"/>
                <a:ea typeface="EB Garamond"/>
                <a:cs typeface="EB Garamond"/>
                <a:sym typeface="EB Garamond"/>
              </a:rPr>
              <a:t>Root Causes of Homelessness</a:t>
            </a:r>
            <a:endParaRPr sz="1800">
              <a:solidFill>
                <a:schemeClr val="dk2"/>
              </a:solidFill>
              <a:uFillTx/>
            </a:endParaRPr>
          </a:p>
          <a:p>
            <a:pPr algn="l" indent="0" lvl="0" marL="0" rtl="0">
              <a:spcBef>
                <a:spcPts val="160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149" name="Google Shape;149;p2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04800" y="1362075"/>
            <a:ext cx="4029000" cy="1686000"/>
          </a:xfrm>
          <a:prstGeom prst="rect">
            <a:avLst/>
          </a:prstGeom>
          <a:solidFill>
            <a:srgbClr val="FFFF00"/>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a:uFillTx/>
                <a:latin typeface="Calibri"/>
                <a:ea typeface="Calibri"/>
                <a:cs typeface="Calibri"/>
                <a:sym typeface="Calibri"/>
              </a:rPr>
              <a:t>Inequality in Adequate, Affordable Urban Housing:</a:t>
            </a:r>
            <a:endParaRPr b="1">
              <a:uFillTx/>
              <a:latin typeface="Calibri"/>
              <a:ea typeface="Calibri"/>
              <a:cs typeface="Calibri"/>
              <a:sym typeface="Calibri"/>
            </a:endParaRPr>
          </a:p>
          <a:p>
            <a:pPr algn="l" indent="0" lvl="0" marL="0" rtl="0">
              <a:spcBef>
                <a:spcPts val="0"/>
              </a:spcBef>
              <a:spcAft>
                <a:spcPts val="0"/>
              </a:spcAft>
              <a:buNone/>
            </a:pPr>
            <a:r>
              <a:rPr>
                <a:uFillTx/>
              </a:rPr>
              <a:t/>
            </a:r>
            <a:endParaRPr b="1">
              <a:uFillTx/>
              <a:latin typeface="Calibri"/>
              <a:ea typeface="Calibri"/>
              <a:cs typeface="Calibri"/>
              <a:sym typeface="Calibri"/>
            </a:endParaRPr>
          </a:p>
          <a:p>
            <a:pPr algn="l" indent="-311150" lvl="0" marL="457200" rtl="0">
              <a:spcBef>
                <a:spcPts val="0"/>
              </a:spcBef>
              <a:spcAft>
                <a:spcPts val="0"/>
              </a:spcAft>
              <a:buSzPts val="1300"/>
              <a:buFont typeface="Calibri"/>
              <a:buChar char="●"/>
            </a:pPr>
            <a:r>
              <a:rPr lang="en" sz="1300">
                <a:uFillTx/>
                <a:latin typeface="Calibri"/>
                <a:ea typeface="Calibri"/>
                <a:cs typeface="Calibri"/>
                <a:sym typeface="Calibri"/>
              </a:rPr>
              <a:t>27% in informal rental accommodations</a:t>
            </a:r>
            <a:endParaRPr sz="1300">
              <a:uFillTx/>
              <a:latin typeface="Calibri"/>
              <a:ea typeface="Calibri"/>
              <a:cs typeface="Calibri"/>
              <a:sym typeface="Calibri"/>
            </a:endParaRPr>
          </a:p>
          <a:p>
            <a:pPr algn="l" indent="-311150" lvl="0" marL="457200" rtl="0">
              <a:lnSpc>
                <a:spcPct val="115000"/>
              </a:lnSpc>
              <a:spcBef>
                <a:spcPts val="1000"/>
              </a:spcBef>
              <a:spcAft>
                <a:spcPts val="0"/>
              </a:spcAft>
              <a:buSzPts val="1300"/>
              <a:buFont typeface="Calibri"/>
              <a:buChar char="●"/>
            </a:pPr>
            <a:r>
              <a:rPr lang="en" sz="1300">
                <a:uFillTx/>
                <a:latin typeface="Calibri"/>
                <a:ea typeface="Calibri"/>
                <a:cs typeface="Calibri"/>
                <a:sym typeface="Calibri"/>
              </a:rPr>
              <a:t>Urban Housing Shortage (2012): </a:t>
            </a:r>
            <a:r>
              <a:rPr b="1" lang="en" sz="1300">
                <a:uFillTx/>
                <a:latin typeface="Calibri"/>
                <a:ea typeface="Calibri"/>
                <a:cs typeface="Calibri"/>
                <a:sym typeface="Calibri"/>
              </a:rPr>
              <a:t>18.78 million </a:t>
            </a:r>
            <a:endParaRPr b="1" sz="1300">
              <a:uFillTx/>
              <a:latin typeface="Calibri"/>
              <a:ea typeface="Calibri"/>
              <a:cs typeface="Calibri"/>
              <a:sym typeface="Calibri"/>
            </a:endParaRPr>
          </a:p>
          <a:p>
            <a:pPr algn="l" indent="-311150" lvl="0" marL="457200" rtl="0">
              <a:lnSpc>
                <a:spcPct val="115000"/>
              </a:lnSpc>
              <a:spcBef>
                <a:spcPts val="1000"/>
              </a:spcBef>
              <a:spcAft>
                <a:spcPts val="0"/>
              </a:spcAft>
              <a:buSzPts val="1300"/>
              <a:buFont typeface="Calibri"/>
              <a:buChar char="●"/>
            </a:pPr>
            <a:r>
              <a:rPr lang="en" sz="1300">
                <a:uFillTx/>
                <a:latin typeface="Calibri"/>
                <a:ea typeface="Calibri"/>
                <a:cs typeface="Calibri"/>
                <a:sym typeface="Calibri"/>
              </a:rPr>
              <a:t>95% of urban housing shortages among lower socioeconomic groups </a:t>
            </a:r>
            <a:endParaRPr sz="1100">
              <a:solidFill>
                <a:schemeClr val="dk2"/>
              </a:solidFill>
              <a:uFillTx/>
              <a:latin typeface="Calibri"/>
              <a:ea typeface="Calibri"/>
              <a:cs typeface="Calibri"/>
              <a:sym typeface="Calibri"/>
            </a:endParaRPr>
          </a:p>
          <a:p>
            <a:pPr algn="l" indent="0" lvl="0" marL="0" rtl="0">
              <a:lnSpc>
                <a:spcPct val="115000"/>
              </a:lnSpc>
              <a:spcBef>
                <a:spcPts val="1200"/>
              </a:spcBef>
              <a:spcAft>
                <a:spcPts val="1200"/>
              </a:spcAft>
              <a:buNone/>
            </a:pPr>
            <a:r>
              <a:rPr>
                <a:uFillTx/>
              </a:rPr>
              <a:t/>
            </a:r>
            <a:endParaRPr sz="1200">
              <a:solidFill>
                <a:schemeClr val="dk2"/>
              </a:solidFill>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50" name="Google Shape;150;p2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410000" y="1362075"/>
            <a:ext cx="4029000" cy="1686000"/>
          </a:xfrm>
          <a:prstGeom prst="rect">
            <a:avLst/>
          </a:prstGeom>
          <a:solidFill>
            <a:srgbClr val="D0E0E3"/>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a:uFillTx/>
                <a:latin typeface="Calibri"/>
                <a:ea typeface="Calibri"/>
                <a:cs typeface="Calibri"/>
                <a:sym typeface="Calibri"/>
              </a:rPr>
              <a:t>Inequality in Tenure Rights:</a:t>
            </a:r>
            <a:endParaRPr b="1">
              <a:uFillTx/>
              <a:latin typeface="Calibri"/>
              <a:ea typeface="Calibri"/>
              <a:cs typeface="Calibri"/>
              <a:sym typeface="Calibri"/>
            </a:endParaRPr>
          </a:p>
          <a:p>
            <a:pPr algn="l" indent="0" lvl="0" marL="0" rtl="0">
              <a:spcBef>
                <a:spcPts val="0"/>
              </a:spcBef>
              <a:spcAft>
                <a:spcPts val="0"/>
              </a:spcAft>
              <a:buNone/>
            </a:pPr>
            <a:r>
              <a:rPr>
                <a:uFillTx/>
              </a:rPr>
              <a:t/>
            </a:r>
            <a:endParaRPr b="1">
              <a:uFillTx/>
              <a:latin typeface="Calibri"/>
              <a:ea typeface="Calibri"/>
              <a:cs typeface="Calibri"/>
              <a:sym typeface="Calibri"/>
            </a:endParaRPr>
          </a:p>
          <a:p>
            <a:pPr algn="l" indent="-317500" lvl="0" marL="457200" rtl="0">
              <a:spcBef>
                <a:spcPts val="0"/>
              </a:spcBef>
              <a:spcAft>
                <a:spcPts val="0"/>
              </a:spcAft>
              <a:buSzPts val="1400"/>
              <a:buFont typeface="Calibri"/>
              <a:buChar char="●"/>
            </a:pPr>
            <a:r>
              <a:rPr lang="en" sz="1300">
                <a:uFillTx/>
                <a:latin typeface="Calibri"/>
                <a:ea typeface="Calibri"/>
                <a:cs typeface="Calibri"/>
                <a:sym typeface="Calibri"/>
              </a:rPr>
              <a:t>10% of the population controls 55% of lands</a:t>
            </a:r>
            <a:endParaRPr sz="1300">
              <a:uFillTx/>
              <a:latin typeface="Calibri"/>
              <a:ea typeface="Calibri"/>
              <a:cs typeface="Calibri"/>
              <a:sym typeface="Calibri"/>
            </a:endParaRPr>
          </a:p>
          <a:p>
            <a:pPr algn="l" indent="0" lvl="0" marL="457200" rtl="0">
              <a:spcBef>
                <a:spcPts val="0"/>
              </a:spcBef>
              <a:spcAft>
                <a:spcPts val="0"/>
              </a:spcAft>
              <a:buNone/>
            </a:pPr>
            <a:r>
              <a:rPr>
                <a:uFillTx/>
              </a:rPr>
              <a:t/>
            </a:r>
            <a:endParaRPr sz="1300">
              <a:uFillTx/>
              <a:latin typeface="Calibri"/>
              <a:ea typeface="Calibri"/>
              <a:cs typeface="Calibri"/>
              <a:sym typeface="Calibri"/>
            </a:endParaRPr>
          </a:p>
          <a:p>
            <a:pPr algn="l" indent="-317500" lvl="0" marL="457200" rtl="0">
              <a:spcBef>
                <a:spcPts val="0"/>
              </a:spcBef>
              <a:spcAft>
                <a:spcPts val="0"/>
              </a:spcAft>
              <a:buSzPts val="1400"/>
              <a:buFont typeface="Calibri"/>
              <a:buChar char="●"/>
            </a:pPr>
            <a:r>
              <a:rPr lang="en" sz="1300">
                <a:uFillTx/>
                <a:latin typeface="Calibri"/>
                <a:ea typeface="Calibri"/>
                <a:cs typeface="Calibri"/>
                <a:sym typeface="Calibri"/>
              </a:rPr>
              <a:t> 60% percent of the population controls near 5%</a:t>
            </a:r>
            <a:r>
              <a:rPr b="1" lang="en">
                <a:uFillTx/>
                <a:latin typeface="Calibri"/>
                <a:ea typeface="Calibri"/>
                <a:cs typeface="Calibri"/>
                <a:sym typeface="Calibri"/>
              </a:rPr>
              <a:t> </a:t>
            </a:r>
            <a:endParaRPr b="1">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51" name="Google Shape;151;p2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410000" y="3114675"/>
            <a:ext cx="4029000" cy="1686000"/>
          </a:xfrm>
          <a:prstGeom prst="rect">
            <a:avLst/>
          </a:prstGeom>
          <a:solidFill>
            <a:srgbClr val="FFFF00"/>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a:uFillTx/>
                <a:latin typeface="Calibri"/>
                <a:ea typeface="Calibri"/>
                <a:cs typeface="Calibri"/>
                <a:sym typeface="Calibri"/>
              </a:rPr>
              <a:t>Lack of Enfranchisement: </a:t>
            </a:r>
            <a:endParaRPr b="1">
              <a:uFillTx/>
              <a:latin typeface="Calibri"/>
              <a:ea typeface="Calibri"/>
              <a:cs typeface="Calibri"/>
              <a:sym typeface="Calibri"/>
            </a:endParaRPr>
          </a:p>
          <a:p>
            <a:pPr algn="l" indent="0" lvl="0" marL="0" rtl="0">
              <a:spcBef>
                <a:spcPts val="0"/>
              </a:spcBef>
              <a:spcAft>
                <a:spcPts val="0"/>
              </a:spcAft>
              <a:buNone/>
            </a:pPr>
            <a:r>
              <a:rPr>
                <a:uFillTx/>
              </a:rPr>
              <a:t/>
            </a:r>
            <a:endParaRPr b="1">
              <a:uFillTx/>
              <a:latin typeface="Calibri"/>
              <a:ea typeface="Calibri"/>
              <a:cs typeface="Calibri"/>
              <a:sym typeface="Calibri"/>
            </a:endParaRPr>
          </a:p>
          <a:p>
            <a:pPr algn="l" indent="-317500" lvl="0" marL="457200" rtl="0">
              <a:spcBef>
                <a:spcPts val="0"/>
              </a:spcBef>
              <a:spcAft>
                <a:spcPts val="0"/>
              </a:spcAft>
              <a:buSzPts val="1400"/>
              <a:buFont typeface="Calibri"/>
              <a:buChar char="●"/>
            </a:pPr>
            <a:r>
              <a:rPr lang="en" sz="1300">
                <a:uFillTx/>
                <a:latin typeface="Calibri"/>
                <a:ea typeface="Calibri"/>
                <a:cs typeface="Calibri"/>
                <a:sym typeface="Calibri"/>
              </a:rPr>
              <a:t>Denial of voter identification cards</a:t>
            </a:r>
            <a:endParaRPr sz="1300">
              <a:uFillTx/>
              <a:latin typeface="Calibri"/>
              <a:ea typeface="Calibri"/>
              <a:cs typeface="Calibri"/>
              <a:sym typeface="Calibri"/>
            </a:endParaRPr>
          </a:p>
          <a:p>
            <a:pPr algn="l" indent="0" lvl="0" marL="457200" rtl="0">
              <a:spcBef>
                <a:spcPts val="0"/>
              </a:spcBef>
              <a:spcAft>
                <a:spcPts val="0"/>
              </a:spcAft>
              <a:buNone/>
            </a:pPr>
            <a:r>
              <a:rPr>
                <a:uFillTx/>
              </a:rPr>
              <a:t/>
            </a:r>
            <a:endParaRPr sz="1300">
              <a:uFillTx/>
              <a:latin typeface="Calibri"/>
              <a:ea typeface="Calibri"/>
              <a:cs typeface="Calibri"/>
              <a:sym typeface="Calibri"/>
            </a:endParaRPr>
          </a:p>
          <a:p>
            <a:pPr algn="l" indent="-317500" lvl="0" marL="457200" rtl="0">
              <a:spcBef>
                <a:spcPts val="0"/>
              </a:spcBef>
              <a:spcAft>
                <a:spcPts val="0"/>
              </a:spcAft>
              <a:buSzPts val="1400"/>
              <a:buFont typeface="Calibri"/>
              <a:buChar char="●"/>
            </a:pPr>
            <a:r>
              <a:rPr lang="en" sz="1300">
                <a:uFillTx/>
                <a:latin typeface="Calibri"/>
                <a:ea typeface="Calibri"/>
                <a:cs typeface="Calibri"/>
                <a:sym typeface="Calibri"/>
              </a:rPr>
              <a:t>2010 UNDP: 3% of homeless in </a:t>
            </a:r>
            <a:r>
              <a:rPr lang="en" sz="1300">
                <a:uFillTx/>
                <a:latin typeface="Calibri"/>
                <a:ea typeface="Calibri"/>
                <a:cs typeface="Calibri"/>
                <a:sym typeface="Calibri"/>
              </a:rPr>
              <a:t>possession</a:t>
            </a:r>
            <a:r>
              <a:rPr lang="en" sz="1300">
                <a:uFillTx/>
                <a:latin typeface="Calibri"/>
                <a:ea typeface="Calibri"/>
                <a:cs typeface="Calibri"/>
                <a:sym typeface="Calibri"/>
              </a:rPr>
              <a:t> of a voter ID </a:t>
            </a:r>
            <a:endParaRPr b="1">
              <a:uFillTx/>
              <a:latin typeface="Calibri"/>
              <a:ea typeface="Calibri"/>
              <a:cs typeface="Calibri"/>
              <a:sym typeface="Calibri"/>
            </a:endParaRPr>
          </a:p>
          <a:p>
            <a:pPr algn="l" indent="0" lvl="0" marL="914400" rtl="0">
              <a:lnSpc>
                <a:spcPct val="115000"/>
              </a:lnSpc>
              <a:spcBef>
                <a:spcPts val="1200"/>
              </a:spcBef>
              <a:spcAft>
                <a:spcPts val="1200"/>
              </a:spcAft>
              <a:buNone/>
            </a:pPr>
            <a:r>
              <a:rPr>
                <a:uFillTx/>
              </a:rPr>
              <a:t/>
            </a:r>
            <a:endParaRPr sz="1200">
              <a:solidFill>
                <a:schemeClr val="dk2"/>
              </a:solidFill>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52" name="Google Shape;152;p2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04800" y="3114675"/>
            <a:ext cx="4029000" cy="1686000"/>
          </a:xfrm>
          <a:prstGeom prst="rect">
            <a:avLst/>
          </a:prstGeom>
          <a:solidFill>
            <a:srgbClr val="D0E0E3"/>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a:uFillTx/>
                <a:latin typeface="Calibri"/>
                <a:ea typeface="Calibri"/>
                <a:cs typeface="Calibri"/>
                <a:sym typeface="Calibri"/>
              </a:rPr>
              <a:t>Inequality in Rural Housing:</a:t>
            </a:r>
            <a:endParaRPr b="1">
              <a:uFillTx/>
              <a:latin typeface="Calibri"/>
              <a:ea typeface="Calibri"/>
              <a:cs typeface="Calibri"/>
              <a:sym typeface="Calibri"/>
            </a:endParaRPr>
          </a:p>
          <a:p>
            <a:pPr algn="l" indent="0" lvl="0" marL="0" rtl="0">
              <a:spcBef>
                <a:spcPts val="0"/>
              </a:spcBef>
              <a:spcAft>
                <a:spcPts val="0"/>
              </a:spcAft>
              <a:buNone/>
            </a:pPr>
            <a:r>
              <a:rPr>
                <a:uFillTx/>
              </a:rPr>
              <a:t/>
            </a:r>
            <a:endParaRPr b="1">
              <a:uFillTx/>
              <a:latin typeface="Calibri"/>
              <a:ea typeface="Calibri"/>
              <a:cs typeface="Calibri"/>
              <a:sym typeface="Calibri"/>
            </a:endParaRPr>
          </a:p>
          <a:p>
            <a:pPr algn="l" indent="-311150" lvl="0" marL="457200" marR="0" rtl="0">
              <a:lnSpc>
                <a:spcPct val="100000"/>
              </a:lnSpc>
              <a:spcBef>
                <a:spcPts val="0"/>
              </a:spcBef>
              <a:spcAft>
                <a:spcPts val="0"/>
              </a:spcAft>
              <a:buSzPts val="1300"/>
              <a:buFont typeface="Calibri"/>
              <a:buChar char="●"/>
            </a:pPr>
            <a:r>
              <a:rPr lang="en" sz="1300">
                <a:uFillTx/>
                <a:latin typeface="Calibri"/>
                <a:ea typeface="Calibri"/>
                <a:cs typeface="Calibri"/>
                <a:sym typeface="Calibri"/>
              </a:rPr>
              <a:t>2011 Census: </a:t>
            </a:r>
            <a:r>
              <a:rPr lang="en" sz="1300">
                <a:uFillTx/>
                <a:latin typeface="Calibri"/>
                <a:ea typeface="Calibri"/>
                <a:cs typeface="Calibri"/>
                <a:sym typeface="Calibri"/>
              </a:rPr>
              <a:t>69% of India’s population is rural</a:t>
            </a:r>
            <a:endParaRPr sz="1300">
              <a:uFillTx/>
              <a:latin typeface="Calibri"/>
              <a:ea typeface="Calibri"/>
              <a:cs typeface="Calibri"/>
              <a:sym typeface="Calibri"/>
            </a:endParaRPr>
          </a:p>
          <a:p>
            <a:pPr algn="l" indent="0" lvl="0" marL="0" marR="0" rtl="0">
              <a:lnSpc>
                <a:spcPct val="100000"/>
              </a:lnSpc>
              <a:spcBef>
                <a:spcPts val="0"/>
              </a:spcBef>
              <a:spcAft>
                <a:spcPts val="0"/>
              </a:spcAft>
              <a:buNone/>
            </a:pPr>
            <a:r>
              <a:rPr>
                <a:uFillTx/>
              </a:rPr>
              <a:t/>
            </a:r>
            <a:endParaRPr sz="1300">
              <a:uFillTx/>
              <a:latin typeface="Calibri"/>
              <a:ea typeface="Calibri"/>
              <a:cs typeface="Calibri"/>
              <a:sym typeface="Calibri"/>
            </a:endParaRPr>
          </a:p>
          <a:p>
            <a:pPr algn="l" indent="-311150" lvl="0" marL="457200" marR="0" rtl="0">
              <a:lnSpc>
                <a:spcPct val="100000"/>
              </a:lnSpc>
              <a:spcBef>
                <a:spcPts val="0"/>
              </a:spcBef>
              <a:spcAft>
                <a:spcPts val="0"/>
              </a:spcAft>
              <a:buSzPts val="1300"/>
              <a:buFont typeface="Calibri"/>
              <a:buChar char="●"/>
            </a:pPr>
            <a:r>
              <a:rPr lang="en" sz="1300">
                <a:uFillTx/>
                <a:latin typeface="Calibri"/>
                <a:ea typeface="Calibri"/>
                <a:cs typeface="Calibri"/>
                <a:sym typeface="Calibri"/>
              </a:rPr>
              <a:t>Rural Housing Shortage: </a:t>
            </a:r>
            <a:r>
              <a:rPr b="1" lang="en" sz="1300">
                <a:uFillTx/>
                <a:latin typeface="Calibri"/>
                <a:ea typeface="Calibri"/>
                <a:cs typeface="Calibri"/>
                <a:sym typeface="Calibri"/>
              </a:rPr>
              <a:t>40 million</a:t>
            </a:r>
            <a:r>
              <a:rPr lang="en" sz="1300">
                <a:uFillTx/>
                <a:latin typeface="Calibri"/>
                <a:ea typeface="Calibri"/>
                <a:cs typeface="Calibri"/>
                <a:sym typeface="Calibri"/>
              </a:rPr>
              <a:t> </a:t>
            </a:r>
            <a:endParaRPr sz="1300">
              <a:uFillTx/>
              <a:latin typeface="Calibri"/>
              <a:ea typeface="Calibri"/>
              <a:cs typeface="Calibri"/>
              <a:sym typeface="Calibri"/>
            </a:endParaRPr>
          </a:p>
          <a:p>
            <a:pPr algn="l" indent="0" lvl="0" marL="0" marR="0" rtl="0">
              <a:lnSpc>
                <a:spcPct val="100000"/>
              </a:lnSpc>
              <a:spcBef>
                <a:spcPts val="0"/>
              </a:spcBef>
              <a:spcAft>
                <a:spcPts val="0"/>
              </a:spcAft>
              <a:buNone/>
            </a:pPr>
            <a:r>
              <a:rPr>
                <a:uFillTx/>
              </a:rPr>
              <a:t/>
            </a:r>
            <a:endParaRPr sz="1300">
              <a:uFillTx/>
              <a:latin typeface="Calibri"/>
              <a:ea typeface="Calibri"/>
              <a:cs typeface="Calibri"/>
              <a:sym typeface="Calibri"/>
            </a:endParaRPr>
          </a:p>
          <a:p>
            <a:pPr algn="l" indent="-311150" lvl="0" marL="457200" marR="0" rtl="0">
              <a:lnSpc>
                <a:spcPct val="100000"/>
              </a:lnSpc>
              <a:spcBef>
                <a:spcPts val="0"/>
              </a:spcBef>
              <a:spcAft>
                <a:spcPts val="0"/>
              </a:spcAft>
              <a:buSzPts val="1300"/>
              <a:buFont typeface="Calibri"/>
              <a:buChar char="●"/>
            </a:pPr>
            <a:r>
              <a:rPr lang="en" sz="1300">
                <a:uFillTx/>
                <a:latin typeface="Calibri"/>
                <a:ea typeface="Calibri"/>
                <a:cs typeface="Calibri"/>
                <a:sym typeface="Calibri"/>
              </a:rPr>
              <a:t>Population in Slums: 13.75 million households</a:t>
            </a:r>
            <a:r>
              <a:rPr lang="en" sz="1200">
                <a:solidFill>
                  <a:schemeClr val="dk2"/>
                </a:solidFill>
                <a:uFillTx/>
                <a:latin typeface="Calibri"/>
                <a:ea typeface="Calibri"/>
                <a:cs typeface="Calibri"/>
                <a:sym typeface="Calibri"/>
              </a:rPr>
              <a:t> </a:t>
            </a:r>
            <a:endParaRPr b="1" sz="1200">
              <a:solidFill>
                <a:schemeClr val="dk2"/>
              </a:solidFill>
              <a:uFillTx/>
              <a:latin typeface="Calibri"/>
              <a:ea typeface="Calibri"/>
              <a:cs typeface="Calibri"/>
              <a:sym typeface="Calibri"/>
            </a:endParaRPr>
          </a:p>
          <a:p>
            <a:pPr algn="l" indent="0" lvl="0" marL="457200" rtl="0">
              <a:spcBef>
                <a:spcPts val="0"/>
              </a:spcBef>
              <a:spcAft>
                <a:spcPts val="0"/>
              </a:spcAft>
              <a:buNone/>
            </a:pPr>
            <a:r>
              <a:rPr>
                <a:uFillTx/>
              </a:rPr>
              <a:t/>
            </a:r>
            <a:endParaRPr sz="1200">
              <a:solidFill>
                <a:schemeClr val="dk2"/>
              </a:solidFill>
              <a:uFillTx/>
              <a:latin typeface="Calibri"/>
              <a:ea typeface="Calibri"/>
              <a:cs typeface="Calibri"/>
              <a:sym typeface="Calibri"/>
            </a:endParaRPr>
          </a:p>
        </p:txBody>
      </p:sp>
    </p:spTree>
  </p:cSld>
  <p:clrMapOvr xmlns:c="http://schemas.openxmlformats.org/drawingml/2006/chart" xmlns:pic="http://schemas.openxmlformats.org/drawingml/2006/picture" xmlns:dgm="http://schemas.openxmlformats.org/drawingml/2006/diagram">
    <a:masterClrMapping/>
  </p:clrMapOvr>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56" name="Shape 15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157" name="Google Shape;157;p2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707825" y="1609725"/>
            <a:ext cx="532750" cy="532775"/>
          </a:xfrm>
          <a:prstGeom prst="rect">
            <a:avLst/>
          </a:prstGeom>
          <a:noFill/>
          <a:ln>
            <a:noFill/>
          </a:ln>
        </p:spPr>
      </p:pic>
      <p:sp>
        <p:nvSpPr>
          <p:cNvPr xmlns:c="http://schemas.openxmlformats.org/drawingml/2006/chart" xmlns:pic="http://schemas.openxmlformats.org/drawingml/2006/picture" xmlns:dgm="http://schemas.openxmlformats.org/drawingml/2006/diagram" id="158" name="Google Shape;158;p23"/>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lang="en" sz="3600">
                <a:uFillTx/>
                <a:latin typeface="EB Garamond"/>
                <a:ea typeface="EB Garamond"/>
                <a:cs typeface="EB Garamond"/>
                <a:sym typeface="EB Garamond"/>
              </a:rPr>
              <a:t>Root Causes of Homelessness: </a:t>
            </a:r>
            <a:r>
              <a:rPr b="1" lang="en" sz="3600">
                <a:uFillTx/>
                <a:latin typeface="EB Garamond"/>
                <a:ea typeface="EB Garamond"/>
                <a:cs typeface="EB Garamond"/>
                <a:sym typeface="EB Garamond"/>
              </a:rPr>
              <a:t>Women</a:t>
            </a:r>
            <a:r>
              <a:rPr lang="en" sz="3600">
                <a:uFillTx/>
                <a:latin typeface="EB Garamond"/>
                <a:ea typeface="EB Garamond"/>
                <a:cs typeface="EB Garamond"/>
                <a:sym typeface="EB Garamond"/>
              </a:rPr>
              <a:t> </a:t>
            </a:r>
            <a:endParaRPr sz="1800">
              <a:solidFill>
                <a:schemeClr val="dk2"/>
              </a:solidFill>
              <a:uFillTx/>
            </a:endParaRPr>
          </a:p>
          <a:p>
            <a:pPr algn="l" indent="0" lvl="0" marL="0" rtl="0">
              <a:spcBef>
                <a:spcPts val="160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159" name="Google Shape;159;p23"/>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152475"/>
            <a:ext cx="8520600" cy="38631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a:solidFill>
                  <a:srgbClr val="000000"/>
                </a:solidFill>
                <a:uFillTx/>
                <a:latin typeface="Calibri"/>
                <a:ea typeface="Calibri"/>
                <a:cs typeface="Calibri"/>
                <a:sym typeface="Calibri"/>
              </a:rPr>
              <a:t>Domestic Violence: </a:t>
            </a:r>
            <a:endParaRPr b="1">
              <a:solidFill>
                <a:srgbClr val="000000"/>
              </a:solidFill>
              <a:uFillTx/>
              <a:latin typeface="Calibri"/>
              <a:ea typeface="Calibri"/>
              <a:cs typeface="Calibri"/>
              <a:sym typeface="Calibri"/>
            </a:endParaRPr>
          </a:p>
          <a:p>
            <a:pPr algn="l" indent="0" lvl="0" marL="0" rtl="0">
              <a:spcBef>
                <a:spcPts val="16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marR="0" rtl="0">
              <a:lnSpc>
                <a:spcPct val="115000"/>
              </a:lnSpc>
              <a:spcBef>
                <a:spcPts val="1200"/>
              </a:spcBef>
              <a:spcAft>
                <a:spcPts val="0"/>
              </a:spcAft>
              <a:buNone/>
            </a:pPr>
            <a:r>
              <a:rPr b="1" lang="en">
                <a:solidFill>
                  <a:srgbClr val="000000"/>
                </a:solidFill>
                <a:uFillTx/>
                <a:latin typeface="Calibri"/>
                <a:ea typeface="Calibri"/>
                <a:cs typeface="Calibri"/>
                <a:sym typeface="Calibri"/>
              </a:rPr>
              <a:t>Breakdown of Family Units</a:t>
            </a:r>
            <a:r>
              <a:rPr lang="en" sz="2000">
                <a:uFillTx/>
                <a:latin typeface="Calibri"/>
                <a:ea typeface="Calibri"/>
                <a:cs typeface="Calibri"/>
                <a:sym typeface="Calibri"/>
              </a:rPr>
              <a:t>:</a:t>
            </a:r>
            <a:r>
              <a:rPr lang="en" sz="1400">
                <a:solidFill>
                  <a:srgbClr val="000000"/>
                </a:solidFill>
                <a:uFillTx/>
                <a:latin typeface="Calibri"/>
                <a:ea typeface="Calibri"/>
                <a:cs typeface="Calibri"/>
                <a:sym typeface="Calibri"/>
              </a:rPr>
              <a:t> Women may be cast out due to illness, may be abandoned by their husbands, may be evicted from their homes after the death of their husbands, or be abandoned after their husbands/fathers remarry.</a:t>
            </a:r>
            <a:endParaRPr sz="1200">
              <a:uFillTx/>
              <a:latin typeface="Calibri"/>
              <a:ea typeface="Calibri"/>
              <a:cs typeface="Calibri"/>
              <a:sym typeface="Calibri"/>
            </a:endParaRPr>
          </a:p>
          <a:p>
            <a:pPr algn="l" indent="0" lvl="0" marL="0" rtl="0">
              <a:spcBef>
                <a:spcPts val="1600"/>
              </a:spcBef>
              <a:spcAft>
                <a:spcPts val="0"/>
              </a:spcAft>
              <a:buNone/>
            </a:pPr>
            <a:r>
              <a:rPr b="1" lang="en">
                <a:solidFill>
                  <a:srgbClr val="000000"/>
                </a:solidFill>
                <a:uFillTx/>
                <a:latin typeface="Calibri"/>
                <a:ea typeface="Calibri"/>
                <a:cs typeface="Calibri"/>
                <a:sym typeface="Calibri"/>
              </a:rPr>
              <a:t>Housing Discrimination:</a:t>
            </a:r>
            <a:r>
              <a:rPr lang="en" sz="1400">
                <a:solidFill>
                  <a:srgbClr val="000000"/>
                </a:solidFill>
                <a:uFillTx/>
                <a:latin typeface="Calibri"/>
                <a:ea typeface="Calibri"/>
                <a:cs typeface="Calibri"/>
                <a:sym typeface="Calibri"/>
              </a:rPr>
              <a:t> Single women, constituting 8.6% of the country, face obstacles in accessing land and housing, often needing third party assistance.</a:t>
            </a:r>
            <a:r>
              <a:rPr lang="en" sz="1200">
                <a:uFillTx/>
                <a:latin typeface="Calibri"/>
                <a:ea typeface="Calibri"/>
                <a:cs typeface="Calibri"/>
                <a:sym typeface="Calibri"/>
              </a:rPr>
              <a:t> </a:t>
            </a:r>
            <a:endParaRPr sz="1200">
              <a:uFillTx/>
              <a:latin typeface="Calibri"/>
              <a:ea typeface="Calibri"/>
              <a:cs typeface="Calibri"/>
              <a:sym typeface="Calibri"/>
            </a:endParaRPr>
          </a:p>
          <a:p>
            <a:pPr algn="l" indent="0" lvl="0" marL="0" rtl="0">
              <a:spcBef>
                <a:spcPts val="1200"/>
              </a:spcBef>
              <a:spcAft>
                <a:spcPts val="0"/>
              </a:spcAft>
              <a:buNone/>
            </a:pPr>
            <a:r>
              <a:rPr b="1" lang="en">
                <a:solidFill>
                  <a:srgbClr val="000000"/>
                </a:solidFill>
                <a:uFillTx/>
                <a:latin typeface="Calibri"/>
                <a:ea typeface="Calibri"/>
                <a:cs typeface="Calibri"/>
                <a:sym typeface="Calibri"/>
              </a:rPr>
              <a:t>Other Factors</a:t>
            </a:r>
            <a:r>
              <a:rPr lang="en" sz="2000">
                <a:uFillTx/>
                <a:latin typeface="Calibri"/>
                <a:ea typeface="Calibri"/>
                <a:cs typeface="Calibri"/>
                <a:sym typeface="Calibri"/>
              </a:rPr>
              <a:t>:</a:t>
            </a:r>
            <a:r>
              <a:rPr lang="en" sz="1400">
                <a:solidFill>
                  <a:srgbClr val="000000"/>
                </a:solidFill>
                <a:uFillTx/>
                <a:latin typeface="Calibri"/>
                <a:ea typeface="Calibri"/>
                <a:cs typeface="Calibri"/>
                <a:sym typeface="Calibri"/>
              </a:rPr>
              <a:t> Lack of information regarding women’s rights, lack of access to social services, inadequacy of the law protecting homeless women.</a:t>
            </a:r>
            <a:endParaRPr sz="1200">
              <a:uFillTx/>
              <a:latin typeface="Calibri"/>
              <a:ea typeface="Calibri"/>
              <a:cs typeface="Calibri"/>
              <a:sym typeface="Calibri"/>
            </a:endParaRPr>
          </a:p>
          <a:p>
            <a:pPr algn="l" indent="0" lvl="0" marL="0" rtl="0">
              <a:spcBef>
                <a:spcPts val="1200"/>
              </a:spcBef>
              <a:spcAft>
                <a:spcPts val="1200"/>
              </a:spcAft>
              <a:buClr>
                <a:schemeClr val="dk1"/>
              </a:buClr>
              <a:buSzPts val="1100"/>
              <a:buFont typeface="Arial"/>
              <a:buNone/>
            </a:pPr>
            <a:r>
              <a:rPr>
                <a:uFillTx/>
              </a:rPr>
              <a:t/>
            </a:r>
            <a:endParaRPr sz="1200">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160" name="Google Shape;160;p2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271475" y="1609725"/>
            <a:ext cx="532750" cy="532775"/>
          </a:xfrm>
          <a:prstGeom prst="rect">
            <a:avLst/>
          </a:prstGeom>
          <a:noFill/>
          <a:ln>
            <a:noFill/>
          </a:ln>
        </p:spPr>
      </p:pic>
      <p:pic>
        <p:nvPicPr>
          <p:cNvPr xmlns:c="http://schemas.openxmlformats.org/drawingml/2006/chart" xmlns:pic="http://schemas.openxmlformats.org/drawingml/2006/picture" xmlns:dgm="http://schemas.openxmlformats.org/drawingml/2006/diagram" id="161" name="Google Shape;161;p2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968663" y="1589763"/>
            <a:ext cx="344200" cy="572699"/>
          </a:xfrm>
          <a:prstGeom prst="rect">
            <a:avLst/>
          </a:prstGeom>
          <a:noFill/>
          <a:ln>
            <a:noFill/>
          </a:ln>
        </p:spPr>
      </p:pic>
      <p:pic>
        <p:nvPicPr>
          <p:cNvPr xmlns:c="http://schemas.openxmlformats.org/drawingml/2006/chart" xmlns:pic="http://schemas.openxmlformats.org/drawingml/2006/picture" xmlns:dgm="http://schemas.openxmlformats.org/drawingml/2006/diagram" id="162" name="Google Shape;162;p2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2791000" y="1609725"/>
            <a:ext cx="532750" cy="532775"/>
          </a:xfrm>
          <a:prstGeom prst="rect">
            <a:avLst/>
          </a:prstGeom>
          <a:noFill/>
          <a:ln>
            <a:noFill/>
          </a:ln>
        </p:spPr>
      </p:pic>
      <p:pic>
        <p:nvPicPr>
          <p:cNvPr xmlns:c="http://schemas.openxmlformats.org/drawingml/2006/chart" xmlns:pic="http://schemas.openxmlformats.org/drawingml/2006/picture" xmlns:dgm="http://schemas.openxmlformats.org/drawingml/2006/diagram" id="163" name="Google Shape;163;p2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1129050" y="1609725"/>
            <a:ext cx="532750" cy="532775"/>
          </a:xfrm>
          <a:prstGeom prst="rect">
            <a:avLst/>
          </a:prstGeom>
          <a:noFill/>
          <a:ln>
            <a:noFill/>
          </a:ln>
        </p:spPr>
      </p:pic>
      <p:pic>
        <p:nvPicPr>
          <p:cNvPr xmlns:c="http://schemas.openxmlformats.org/drawingml/2006/chart" xmlns:pic="http://schemas.openxmlformats.org/drawingml/2006/picture" xmlns:dgm="http://schemas.openxmlformats.org/drawingml/2006/diagram" id="164" name="Google Shape;164;p2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1538625" y="1609725"/>
            <a:ext cx="532750" cy="532775"/>
          </a:xfrm>
          <a:prstGeom prst="rect">
            <a:avLst/>
          </a:prstGeom>
          <a:noFill/>
          <a:ln>
            <a:noFill/>
          </a:ln>
        </p:spPr>
      </p:pic>
      <p:pic>
        <p:nvPicPr>
          <p:cNvPr xmlns:c="http://schemas.openxmlformats.org/drawingml/2006/chart" xmlns:pic="http://schemas.openxmlformats.org/drawingml/2006/picture" xmlns:dgm="http://schemas.openxmlformats.org/drawingml/2006/diagram" id="165" name="Google Shape;165;p2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1967825" y="1609725"/>
            <a:ext cx="532750" cy="532775"/>
          </a:xfrm>
          <a:prstGeom prst="rect">
            <a:avLst/>
          </a:prstGeom>
          <a:noFill/>
          <a:ln>
            <a:noFill/>
          </a:ln>
        </p:spPr>
      </p:pic>
      <p:pic>
        <p:nvPicPr>
          <p:cNvPr xmlns:c="http://schemas.openxmlformats.org/drawingml/2006/chart" xmlns:pic="http://schemas.openxmlformats.org/drawingml/2006/picture" xmlns:dgm="http://schemas.openxmlformats.org/drawingml/2006/diagram" id="166" name="Google Shape;166;p2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2399150" y="1609725"/>
            <a:ext cx="532750" cy="532775"/>
          </a:xfrm>
          <a:prstGeom prst="rect">
            <a:avLst/>
          </a:prstGeom>
          <a:noFill/>
          <a:ln>
            <a:noFill/>
          </a:ln>
        </p:spPr>
      </p:pic>
      <p:sp>
        <p:nvSpPr>
          <p:cNvPr xmlns:c="http://schemas.openxmlformats.org/drawingml/2006/chart" xmlns:pic="http://schemas.openxmlformats.org/drawingml/2006/picture" xmlns:dgm="http://schemas.openxmlformats.org/drawingml/2006/diagram" id="167" name="Google Shape;167;p2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419600" y="1409700"/>
            <a:ext cx="2819400" cy="8913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a:uFillTx/>
                <a:latin typeface="Calibri"/>
                <a:ea typeface="Calibri"/>
                <a:cs typeface="Calibri"/>
                <a:sym typeface="Calibri"/>
              </a:rPr>
              <a:t>2016</a:t>
            </a:r>
            <a:r>
              <a:rPr lang="en">
                <a:uFillTx/>
                <a:latin typeface="Calibri"/>
                <a:ea typeface="Calibri"/>
                <a:cs typeface="Calibri"/>
                <a:sym typeface="Calibri"/>
              </a:rPr>
              <a:t>: 29% of women between 15-49 have experienced lifetime physical or sexual partner violence. </a:t>
            </a:r>
            <a:endParaRPr>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168" name="Google Shape;168;p2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259675" y="1589763"/>
            <a:ext cx="344200" cy="572699"/>
          </a:xfrm>
          <a:prstGeom prst="rect">
            <a:avLst/>
          </a:prstGeom>
          <a:noFill/>
          <a:ln>
            <a:noFill/>
          </a:ln>
        </p:spPr>
      </p:pic>
      <p:pic>
        <p:nvPicPr>
          <p:cNvPr xmlns:c="http://schemas.openxmlformats.org/drawingml/2006/chart" xmlns:pic="http://schemas.openxmlformats.org/drawingml/2006/picture" xmlns:dgm="http://schemas.openxmlformats.org/drawingml/2006/diagram" id="169" name="Google Shape;169;p2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614175" y="1589763"/>
            <a:ext cx="344200" cy="572699"/>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73" name="Shape 17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74" name="Google Shape;174;p24"/>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0"/>
              </a:spcBef>
              <a:spcAft>
                <a:spcPts val="0"/>
              </a:spcAft>
              <a:buNone/>
            </a:pPr>
            <a:r>
              <a:rPr lang="en" sz="3600">
                <a:uFillTx/>
                <a:latin typeface="EB Garamond"/>
                <a:ea typeface="EB Garamond"/>
                <a:cs typeface="EB Garamond"/>
                <a:sym typeface="EB Garamond"/>
              </a:rPr>
              <a:t>Root Causes of Homelessness: </a:t>
            </a:r>
            <a:r>
              <a:rPr b="1" lang="en" sz="3600">
                <a:uFillTx/>
                <a:latin typeface="EB Garamond"/>
                <a:ea typeface="EB Garamond"/>
                <a:cs typeface="EB Garamond"/>
                <a:sym typeface="EB Garamond"/>
              </a:rPr>
              <a:t>Children</a:t>
            </a:r>
            <a:r>
              <a:rPr lang="en" sz="3600">
                <a:uFillTx/>
                <a:latin typeface="EB Garamond"/>
                <a:ea typeface="EB Garamond"/>
                <a:cs typeface="EB Garamond"/>
                <a:sym typeface="EB Garamond"/>
              </a:rPr>
              <a:t> </a:t>
            </a:r>
            <a:endParaRPr sz="1800">
              <a:solidFill>
                <a:schemeClr val="dk2"/>
              </a:solidFill>
              <a:uFillTx/>
            </a:endParaRPr>
          </a:p>
          <a:p>
            <a:pPr algn="l" indent="0" lvl="0" marL="0" rtl="0">
              <a:spcBef>
                <a:spcPts val="160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175" name="Google Shape;175;p24"/>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454575" y="1328450"/>
            <a:ext cx="4336500" cy="3416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1200"/>
              </a:spcBef>
              <a:spcAft>
                <a:spcPts val="0"/>
              </a:spcAft>
              <a:buNone/>
            </a:pPr>
            <a:r>
              <a:rPr b="1" lang="en" sz="1600">
                <a:solidFill>
                  <a:schemeClr val="dk1"/>
                </a:solidFill>
                <a:uFillTx/>
                <a:latin typeface="Calibri"/>
                <a:ea typeface="Calibri"/>
                <a:cs typeface="Calibri"/>
                <a:sym typeface="Calibri"/>
              </a:rPr>
              <a:t>Resistance to Alternative Care Solutions</a:t>
            </a:r>
            <a:r>
              <a:rPr lang="en" sz="2400">
                <a:solidFill>
                  <a:schemeClr val="dk1"/>
                </a:solidFill>
                <a:uFillTx/>
                <a:latin typeface="Calibri"/>
                <a:ea typeface="Calibri"/>
                <a:cs typeface="Calibri"/>
                <a:sym typeface="Calibri"/>
              </a:rPr>
              <a:t>		</a:t>
            </a:r>
            <a:endParaRPr>
              <a:solidFill>
                <a:schemeClr val="dk1"/>
              </a:solidFill>
              <a:uFillTx/>
              <a:latin typeface="Calibri"/>
              <a:ea typeface="Calibri"/>
              <a:cs typeface="Calibri"/>
              <a:sym typeface="Calibri"/>
            </a:endParaRPr>
          </a:p>
          <a:p>
            <a:pPr algn="l" indent="-317500" lvl="0" marL="457200" rtl="0">
              <a:spcBef>
                <a:spcPts val="1200"/>
              </a:spcBef>
              <a:spcAft>
                <a:spcPts val="0"/>
              </a:spcAft>
              <a:buClr>
                <a:schemeClr val="dk1"/>
              </a:buClr>
              <a:buSzPts val="1400"/>
              <a:buFont typeface="Calibri"/>
              <a:buChar char="●"/>
            </a:pPr>
            <a:r>
              <a:rPr lang="en" sz="1400">
                <a:solidFill>
                  <a:schemeClr val="dk1"/>
                </a:solidFill>
                <a:uFillTx/>
                <a:latin typeface="Calibri"/>
                <a:ea typeface="Calibri"/>
                <a:cs typeface="Calibri"/>
                <a:sym typeface="Calibri"/>
              </a:rPr>
              <a:t>Many families question why intervention is now necessary for what was previously considered a family matter.	</a:t>
            </a:r>
            <a:endParaRPr sz="1400">
              <a:solidFill>
                <a:schemeClr val="dk1"/>
              </a:solidFill>
              <a:uFillTx/>
              <a:latin typeface="Calibri"/>
              <a:ea typeface="Calibri"/>
              <a:cs typeface="Calibri"/>
              <a:sym typeface="Calibri"/>
            </a:endParaRPr>
          </a:p>
          <a:p>
            <a:pPr algn="l" indent="0" lvl="0" marL="0" rtl="0">
              <a:spcBef>
                <a:spcPts val="1200"/>
              </a:spcBef>
              <a:spcAft>
                <a:spcPts val="0"/>
              </a:spcAft>
              <a:buNone/>
            </a:pPr>
            <a:r>
              <a:rPr>
                <a:uFillTx/>
              </a:rPr>
              <a:t/>
            </a:r>
            <a:endParaRPr sz="1400">
              <a:solidFill>
                <a:schemeClr val="dk1"/>
              </a:solidFill>
              <a:uFillTx/>
              <a:latin typeface="Calibri"/>
              <a:ea typeface="Calibri"/>
              <a:cs typeface="Calibri"/>
              <a:sym typeface="Calibri"/>
            </a:endParaRPr>
          </a:p>
          <a:p>
            <a:pPr algn="l" indent="-317500" lvl="0" marL="457200" rtl="0">
              <a:spcBef>
                <a:spcPts val="1200"/>
              </a:spcBef>
              <a:spcAft>
                <a:spcPts val="0"/>
              </a:spcAft>
              <a:buClr>
                <a:schemeClr val="dk1"/>
              </a:buClr>
              <a:buSzPts val="1400"/>
              <a:buFont typeface="Calibri"/>
              <a:buChar char="●"/>
            </a:pPr>
            <a:r>
              <a:rPr lang="en" sz="1400">
                <a:solidFill>
                  <a:schemeClr val="dk1"/>
                </a:solidFill>
                <a:uFillTx/>
                <a:latin typeface="Calibri"/>
                <a:ea typeface="Calibri"/>
                <a:cs typeface="Calibri"/>
                <a:sym typeface="Calibri"/>
              </a:rPr>
              <a:t>Under Hindu law, the dominant religion in India, fostering holds no rights or obligations for children, and therefore holds no religious significance, whereas adoption does. </a:t>
            </a:r>
            <a:endParaRPr sz="1400">
              <a:solidFill>
                <a:schemeClr val="dk1"/>
              </a:solidFill>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176" name="Google Shape;176;p2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5419725" y="1076275"/>
            <a:ext cx="2741419" cy="382097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80" name="Shape 18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181" name="Google Shape;181;p2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105150" y="4140162"/>
            <a:ext cx="2781375" cy="965313"/>
          </a:xfrm>
          <a:prstGeom prst="rect">
            <a:avLst/>
          </a:prstGeom>
          <a:noFill/>
          <a:ln>
            <a:noFill/>
          </a:ln>
        </p:spPr>
      </p:pic>
      <p:sp>
        <p:nvSpPr>
          <p:cNvPr xmlns:c="http://schemas.openxmlformats.org/drawingml/2006/chart" xmlns:pic="http://schemas.openxmlformats.org/drawingml/2006/picture" xmlns:dgm="http://schemas.openxmlformats.org/drawingml/2006/diagram" id="182" name="Google Shape;182;p25"/>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0"/>
              </a:spcAft>
              <a:buNone/>
            </a:pPr>
            <a:r>
              <a:rPr lang="en" sz="3600">
                <a:solidFill>
                  <a:srgbClr val="000000"/>
                </a:solidFill>
                <a:uFillTx/>
                <a:latin typeface="EB Garamond"/>
                <a:ea typeface="EB Garamond"/>
                <a:cs typeface="EB Garamond"/>
                <a:sym typeface="EB Garamond"/>
              </a:rPr>
              <a:t>Structural Causes of Homelessness</a:t>
            </a:r>
            <a:endParaRPr sz="1800">
              <a:solidFill>
                <a:schemeClr val="dk2"/>
              </a:solidFill>
              <a:uFillTx/>
            </a:endParaRPr>
          </a:p>
          <a:p>
            <a:pPr algn="l" indent="0" lvl="0" marL="0" rtl="0">
              <a:spcBef>
                <a:spcPts val="160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183" name="Google Shape;183;p2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04800" y="1247775"/>
            <a:ext cx="2514600" cy="3777300"/>
          </a:xfrm>
          <a:prstGeom prst="rect">
            <a:avLst/>
          </a:prstGeom>
          <a:solidFill>
            <a:srgbClr val="EAD1DC"/>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latin typeface="Calibri"/>
              <a:ea typeface="Calibri"/>
              <a:cs typeface="Calibri"/>
              <a:sym typeface="Calibri"/>
            </a:endParaRPr>
          </a:p>
          <a:p>
            <a:pPr algn="l" indent="0" lvl="0" marL="0" rtl="0">
              <a:spcBef>
                <a:spcPts val="0"/>
              </a:spcBef>
              <a:spcAft>
                <a:spcPts val="0"/>
              </a:spcAft>
              <a:buNone/>
            </a:pPr>
            <a:r>
              <a:rPr b="1" lang="en">
                <a:uFillTx/>
                <a:latin typeface="Calibri"/>
                <a:ea typeface="Calibri"/>
                <a:cs typeface="Calibri"/>
                <a:sym typeface="Calibri"/>
              </a:rPr>
              <a:t>Criminalization of Homeless: </a:t>
            </a:r>
            <a:endParaRPr b="1">
              <a:uFillTx/>
              <a:latin typeface="Calibri"/>
              <a:ea typeface="Calibri"/>
              <a:cs typeface="Calibri"/>
              <a:sym typeface="Calibri"/>
            </a:endParaRPr>
          </a:p>
          <a:p>
            <a:pPr algn="l" indent="-311150" lvl="0" marL="457200" rtl="0">
              <a:lnSpc>
                <a:spcPct val="115000"/>
              </a:lnSpc>
              <a:spcBef>
                <a:spcPts val="1200"/>
              </a:spcBef>
              <a:spcAft>
                <a:spcPts val="0"/>
              </a:spcAft>
              <a:buClr>
                <a:schemeClr val="dk1"/>
              </a:buClr>
              <a:buSzPts val="1300"/>
              <a:buFont typeface="Calibri"/>
              <a:buChar char="●"/>
            </a:pPr>
            <a:r>
              <a:rPr lang="en" sz="1300">
                <a:solidFill>
                  <a:schemeClr val="dk1"/>
                </a:solidFill>
                <a:uFillTx/>
                <a:latin typeface="Calibri"/>
                <a:ea typeface="Calibri"/>
                <a:cs typeface="Calibri"/>
                <a:sym typeface="Calibri"/>
              </a:rPr>
              <a:t> </a:t>
            </a:r>
            <a:r>
              <a:rPr i="1" lang="en" sz="1300">
                <a:solidFill>
                  <a:schemeClr val="dk1"/>
                </a:solidFill>
                <a:uFillTx/>
                <a:latin typeface="Calibri"/>
                <a:ea typeface="Calibri"/>
                <a:cs typeface="Calibri"/>
                <a:sym typeface="Calibri"/>
              </a:rPr>
              <a:t>Criminal Procedure Code (1973)</a:t>
            </a:r>
            <a:endParaRPr sz="1300">
              <a:solidFill>
                <a:schemeClr val="dk1"/>
              </a:solidFill>
              <a:uFillTx/>
              <a:latin typeface="Calibri"/>
              <a:ea typeface="Calibri"/>
              <a:cs typeface="Calibri"/>
              <a:sym typeface="Calibri"/>
            </a:endParaRPr>
          </a:p>
          <a:p>
            <a:pPr algn="l" indent="-311150" lvl="0" marL="457200" rtl="0">
              <a:lnSpc>
                <a:spcPct val="115000"/>
              </a:lnSpc>
              <a:spcBef>
                <a:spcPts val="1000"/>
              </a:spcBef>
              <a:spcAft>
                <a:spcPts val="0"/>
              </a:spcAft>
              <a:buClr>
                <a:schemeClr val="dk1"/>
              </a:buClr>
              <a:buSzPts val="1300"/>
              <a:buFont typeface="Calibri"/>
              <a:buChar char="●"/>
            </a:pPr>
            <a:r>
              <a:rPr i="1" lang="en" sz="1300">
                <a:solidFill>
                  <a:schemeClr val="dk1"/>
                </a:solidFill>
                <a:uFillTx/>
                <a:latin typeface="Calibri"/>
                <a:ea typeface="Calibri"/>
                <a:cs typeface="Calibri"/>
                <a:sym typeface="Calibri"/>
              </a:rPr>
              <a:t>Bombay Prevention of Begging Act (1959)</a:t>
            </a:r>
            <a:r>
              <a:rPr lang="en" sz="1300">
                <a:solidFill>
                  <a:schemeClr val="dk1"/>
                </a:solidFill>
                <a:uFillTx/>
                <a:latin typeface="Calibri"/>
                <a:ea typeface="Calibri"/>
                <a:cs typeface="Calibri"/>
                <a:sym typeface="Calibri"/>
              </a:rPr>
              <a:t>		</a:t>
            </a:r>
            <a:endParaRPr sz="1300">
              <a:solidFill>
                <a:schemeClr val="dk1"/>
              </a:solidFill>
              <a:uFillTx/>
              <a:latin typeface="Calibri"/>
              <a:ea typeface="Calibri"/>
              <a:cs typeface="Calibri"/>
              <a:sym typeface="Calibri"/>
            </a:endParaRPr>
          </a:p>
          <a:p>
            <a:pPr algn="l" indent="-311150" lvl="0" marL="457200" rtl="0">
              <a:lnSpc>
                <a:spcPct val="115000"/>
              </a:lnSpc>
              <a:spcBef>
                <a:spcPts val="1000"/>
              </a:spcBef>
              <a:spcAft>
                <a:spcPts val="0"/>
              </a:spcAft>
              <a:buClr>
                <a:schemeClr val="dk1"/>
              </a:buClr>
              <a:buSzPts val="1300"/>
              <a:buFont typeface="Calibri"/>
              <a:buChar char="●"/>
            </a:pPr>
            <a:r>
              <a:rPr i="1" lang="en" sz="1300">
                <a:solidFill>
                  <a:schemeClr val="dk1"/>
                </a:solidFill>
                <a:uFillTx/>
                <a:latin typeface="Calibri"/>
                <a:ea typeface="Calibri"/>
                <a:cs typeface="Calibri"/>
                <a:sym typeface="Calibri"/>
              </a:rPr>
              <a:t>Slum Areas [Improvement and Clearance] Act (1956) </a:t>
            </a:r>
            <a:r>
              <a:rPr lang="en" sz="1300">
                <a:solidFill>
                  <a:schemeClr val="dk1"/>
                </a:solidFill>
                <a:uFillTx/>
                <a:latin typeface="Calibri"/>
                <a:ea typeface="Calibri"/>
                <a:cs typeface="Calibri"/>
                <a:sym typeface="Calibri"/>
              </a:rPr>
              <a:t>​</a:t>
            </a:r>
            <a:endParaRPr sz="1500">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84" name="Google Shape;184;p2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895600" y="1247775"/>
            <a:ext cx="3171900" cy="3777300"/>
          </a:xfrm>
          <a:prstGeom prst="rect">
            <a:avLst/>
          </a:prstGeom>
          <a:no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0"/>
              </a:spcAft>
              <a:buNone/>
            </a:pPr>
            <a:r>
              <a:rPr b="1" lang="en">
                <a:uFillTx/>
                <a:latin typeface="Calibri"/>
                <a:ea typeface="Calibri"/>
                <a:cs typeface="Calibri"/>
                <a:sym typeface="Calibri"/>
              </a:rPr>
              <a:t>Forced Eviction </a:t>
            </a:r>
            <a:r>
              <a:rPr b="1" lang="en">
                <a:solidFill>
                  <a:schemeClr val="dk1"/>
                </a:solidFill>
                <a:uFillTx/>
                <a:latin typeface="Calibri"/>
                <a:ea typeface="Calibri"/>
                <a:cs typeface="Calibri"/>
                <a:sym typeface="Calibri"/>
              </a:rPr>
              <a:t>​&amp; Displacement: </a:t>
            </a:r>
            <a:endParaRPr b="1">
              <a:solidFill>
                <a:schemeClr val="dk1"/>
              </a:solidFill>
              <a:uFillTx/>
              <a:latin typeface="Calibri"/>
              <a:ea typeface="Calibri"/>
              <a:cs typeface="Calibri"/>
              <a:sym typeface="Calibri"/>
            </a:endParaRPr>
          </a:p>
          <a:p>
            <a:pPr algn="l" indent="-304800" lvl="0" marL="457200" rtl="0">
              <a:lnSpc>
                <a:spcPct val="115000"/>
              </a:lnSpc>
              <a:spcBef>
                <a:spcPts val="1200"/>
              </a:spcBef>
              <a:spcAft>
                <a:spcPts val="0"/>
              </a:spcAft>
              <a:buClr>
                <a:schemeClr val="dk1"/>
              </a:buClr>
              <a:buSzPts val="1200"/>
              <a:buFont typeface="Calibri"/>
              <a:buChar char="●"/>
            </a:pPr>
            <a:r>
              <a:rPr i="1" lang="en" sz="1200">
                <a:solidFill>
                  <a:schemeClr val="dk1"/>
                </a:solidFill>
                <a:uFillTx/>
                <a:latin typeface="Calibri"/>
                <a:ea typeface="Calibri"/>
                <a:cs typeface="Calibri"/>
                <a:sym typeface="Calibri"/>
              </a:rPr>
              <a:t>41,700 homes</a:t>
            </a:r>
            <a:r>
              <a:rPr lang="en" sz="1200">
                <a:solidFill>
                  <a:schemeClr val="dk1"/>
                </a:solidFill>
                <a:uFillTx/>
                <a:latin typeface="Calibri"/>
                <a:ea typeface="Calibri"/>
                <a:cs typeface="Calibri"/>
                <a:sym typeface="Calibri"/>
              </a:rPr>
              <a:t> demolished by government in 2018</a:t>
            </a:r>
            <a:endParaRPr sz="1200">
              <a:solidFill>
                <a:schemeClr val="dk1"/>
              </a:solidFill>
              <a:uFillTx/>
              <a:latin typeface="Calibri"/>
              <a:ea typeface="Calibri"/>
              <a:cs typeface="Calibri"/>
              <a:sym typeface="Calibri"/>
            </a:endParaRPr>
          </a:p>
          <a:p>
            <a:pPr algn="l" indent="-304800" lvl="0" marL="457200" rtl="0">
              <a:lnSpc>
                <a:spcPct val="115000"/>
              </a:lnSpc>
              <a:spcBef>
                <a:spcPts val="1000"/>
              </a:spcBef>
              <a:spcAft>
                <a:spcPts val="0"/>
              </a:spcAft>
              <a:buClr>
                <a:schemeClr val="dk1"/>
              </a:buClr>
              <a:buSzPts val="1200"/>
              <a:buFont typeface="Calibri"/>
              <a:buChar char="●"/>
            </a:pPr>
            <a:r>
              <a:rPr i="1" lang="en" sz="1200">
                <a:solidFill>
                  <a:schemeClr val="dk1"/>
                </a:solidFill>
                <a:uFillTx/>
                <a:latin typeface="Calibri"/>
                <a:ea typeface="Calibri"/>
                <a:cs typeface="Calibri"/>
                <a:sym typeface="Calibri"/>
              </a:rPr>
              <a:t>202,000 people</a:t>
            </a:r>
            <a:r>
              <a:rPr lang="en" sz="1200">
                <a:solidFill>
                  <a:schemeClr val="dk1"/>
                </a:solidFill>
                <a:uFillTx/>
                <a:latin typeface="Calibri"/>
                <a:ea typeface="Calibri"/>
                <a:cs typeface="Calibri"/>
                <a:sym typeface="Calibri"/>
              </a:rPr>
              <a:t> forcibly evicted  </a:t>
            </a:r>
            <a:endParaRPr b="1">
              <a:solidFill>
                <a:schemeClr val="dk1"/>
              </a:solidFill>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85" name="Google Shape;185;p2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162675" y="1247775"/>
            <a:ext cx="2724000" cy="3777300"/>
          </a:xfrm>
          <a:prstGeom prst="rect">
            <a:avLst/>
          </a:prstGeom>
          <a:solidFill>
            <a:srgbClr val="EAD1DC"/>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0"/>
              </a:spcAft>
              <a:buNone/>
            </a:pPr>
            <a:r>
              <a:rPr b="1" lang="en">
                <a:uFillTx/>
                <a:latin typeface="Calibri"/>
                <a:ea typeface="Calibri"/>
                <a:cs typeface="Calibri"/>
                <a:sym typeface="Calibri"/>
              </a:rPr>
              <a:t>Disaster &amp; Conflict Displacement:</a:t>
            </a:r>
            <a:endParaRPr b="1">
              <a:uFillTx/>
              <a:latin typeface="Calibri"/>
              <a:ea typeface="Calibri"/>
              <a:cs typeface="Calibri"/>
              <a:sym typeface="Calibri"/>
            </a:endParaRPr>
          </a:p>
          <a:p>
            <a:pPr algn="l" indent="-311150" lvl="0" marL="457200" rtl="0">
              <a:lnSpc>
                <a:spcPct val="115000"/>
              </a:lnSpc>
              <a:spcBef>
                <a:spcPts val="1200"/>
              </a:spcBef>
              <a:spcAft>
                <a:spcPts val="0"/>
              </a:spcAft>
              <a:buClr>
                <a:schemeClr val="dk1"/>
              </a:buClr>
              <a:buSzPts val="1300"/>
              <a:buFont typeface="Calibri"/>
              <a:buChar char="●"/>
            </a:pPr>
            <a:r>
              <a:rPr lang="en" sz="1300">
                <a:solidFill>
                  <a:schemeClr val="dk1"/>
                </a:solidFill>
                <a:uFillTx/>
                <a:latin typeface="Calibri"/>
                <a:ea typeface="Calibri"/>
                <a:cs typeface="Calibri"/>
                <a:sym typeface="Calibri"/>
              </a:rPr>
              <a:t>Between 2008 and 2014: </a:t>
            </a:r>
            <a:r>
              <a:rPr i="1" lang="en" sz="1300">
                <a:solidFill>
                  <a:schemeClr val="dk1"/>
                </a:solidFill>
                <a:uFillTx/>
                <a:latin typeface="Calibri"/>
                <a:ea typeface="Calibri"/>
                <a:cs typeface="Calibri"/>
                <a:sym typeface="Calibri"/>
              </a:rPr>
              <a:t>30 million people</a:t>
            </a:r>
            <a:r>
              <a:rPr lang="en" sz="1300">
                <a:solidFill>
                  <a:schemeClr val="dk1"/>
                </a:solidFill>
                <a:uFillTx/>
                <a:latin typeface="Calibri"/>
                <a:ea typeface="Calibri"/>
                <a:cs typeface="Calibri"/>
                <a:sym typeface="Calibri"/>
              </a:rPr>
              <a:t> displaced due to natural disasters</a:t>
            </a:r>
            <a:endParaRPr sz="1300">
              <a:solidFill>
                <a:schemeClr val="dk1"/>
              </a:solidFill>
              <a:uFillTx/>
              <a:latin typeface="Calibri"/>
              <a:ea typeface="Calibri"/>
              <a:cs typeface="Calibri"/>
              <a:sym typeface="Calibri"/>
            </a:endParaRPr>
          </a:p>
          <a:p>
            <a:pPr algn="l" indent="-311150" lvl="0" marL="457200" rtl="0">
              <a:lnSpc>
                <a:spcPct val="115000"/>
              </a:lnSpc>
              <a:spcBef>
                <a:spcPts val="1000"/>
              </a:spcBef>
              <a:spcAft>
                <a:spcPts val="0"/>
              </a:spcAft>
              <a:buClr>
                <a:schemeClr val="dk1"/>
              </a:buClr>
              <a:buSzPts val="1300"/>
              <a:buFont typeface="Calibri"/>
              <a:buChar char="●"/>
            </a:pPr>
            <a:r>
              <a:rPr lang="en" sz="1300">
                <a:solidFill>
                  <a:schemeClr val="dk1"/>
                </a:solidFill>
                <a:uFillTx/>
                <a:latin typeface="Calibri"/>
                <a:ea typeface="Calibri"/>
                <a:cs typeface="Calibri"/>
                <a:sym typeface="Calibri"/>
              </a:rPr>
              <a:t>2015:  </a:t>
            </a:r>
            <a:r>
              <a:rPr i="1" lang="en" sz="1300">
                <a:solidFill>
                  <a:schemeClr val="dk1"/>
                </a:solidFill>
                <a:uFillTx/>
                <a:latin typeface="Calibri"/>
                <a:ea typeface="Calibri"/>
                <a:cs typeface="Calibri"/>
                <a:sym typeface="Calibri"/>
              </a:rPr>
              <a:t>600,000 people</a:t>
            </a:r>
            <a:r>
              <a:rPr lang="en" sz="1300">
                <a:solidFill>
                  <a:schemeClr val="dk1"/>
                </a:solidFill>
                <a:uFillTx/>
                <a:latin typeface="Calibri"/>
                <a:ea typeface="Calibri"/>
                <a:cs typeface="Calibri"/>
                <a:sym typeface="Calibri"/>
              </a:rPr>
              <a:t> displaced due to armed conflict and religious violence </a:t>
            </a:r>
            <a:endParaRPr sz="800">
              <a:solidFill>
                <a:schemeClr val="dk1"/>
              </a:solidFill>
              <a:uFillTx/>
              <a:latin typeface="Calibri"/>
              <a:ea typeface="Calibri"/>
              <a:cs typeface="Calibri"/>
              <a:sym typeface="Calibri"/>
            </a:endParaRPr>
          </a:p>
          <a:p>
            <a:pPr algn="l" indent="-311150" lvl="0" marL="457200" rtl="0">
              <a:lnSpc>
                <a:spcPct val="115000"/>
              </a:lnSpc>
              <a:spcBef>
                <a:spcPts val="1000"/>
              </a:spcBef>
              <a:spcAft>
                <a:spcPts val="0"/>
              </a:spcAft>
              <a:buClr>
                <a:schemeClr val="dk1"/>
              </a:buClr>
              <a:buSzPts val="1300"/>
              <a:buFont typeface="Calibri"/>
              <a:buChar char="●"/>
            </a:pPr>
            <a:r>
              <a:rPr lang="en" sz="1300">
                <a:solidFill>
                  <a:schemeClr val="dk1"/>
                </a:solidFill>
                <a:uFillTx/>
                <a:latin typeface="Calibri"/>
                <a:ea typeface="Calibri"/>
                <a:cs typeface="Calibri"/>
                <a:sym typeface="Calibri"/>
              </a:rPr>
              <a:t>Temporary Relief Camps: Lack of adequate alternative housing </a:t>
            </a:r>
            <a:endParaRPr sz="1300">
              <a:solidFill>
                <a:schemeClr val="dk1"/>
              </a:solidFill>
              <a:uFillTx/>
              <a:latin typeface="Calibri"/>
              <a:ea typeface="Calibri"/>
              <a:cs typeface="Calibri"/>
              <a:sym typeface="Calibri"/>
            </a:endParaRPr>
          </a:p>
          <a:p>
            <a:pPr algn="l" indent="0" lvl="0" marL="0" rtl="0">
              <a:lnSpc>
                <a:spcPct val="115000"/>
              </a:lnSpc>
              <a:spcBef>
                <a:spcPts val="1200"/>
              </a:spcBef>
              <a:spcAft>
                <a:spcPts val="1200"/>
              </a:spcAft>
              <a:buNone/>
            </a:pPr>
            <a:r>
              <a:rPr>
                <a:uFillTx/>
              </a:rPr>
              <a:t/>
            </a:r>
            <a:endParaRPr>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186" name="Google Shape;186;p2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500450" y="2855750"/>
            <a:ext cx="1662100" cy="13680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90" name="Shape 19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91" name="Google Shape;191;p26"/>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0"/>
              </a:spcAft>
              <a:buNone/>
            </a:pPr>
            <a:r>
              <a:rPr lang="en" sz="2900">
                <a:solidFill>
                  <a:srgbClr val="000000"/>
                </a:solidFill>
                <a:uFillTx/>
                <a:latin typeface="EB Garamond"/>
                <a:ea typeface="EB Garamond"/>
                <a:cs typeface="EB Garamond"/>
                <a:sym typeface="EB Garamond"/>
              </a:rPr>
              <a:t>Structural Causes: Lack of Shelters for Women &amp; Children </a:t>
            </a:r>
            <a:endParaRPr sz="1100">
              <a:solidFill>
                <a:schemeClr val="dk2"/>
              </a:solidFill>
              <a:uFillTx/>
            </a:endParaRPr>
          </a:p>
          <a:p>
            <a:pPr algn="l" indent="0" lvl="0" marL="0" rtl="0">
              <a:spcBef>
                <a:spcPts val="160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192" name="Google Shape;192;p26"/>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0" y="5342075"/>
            <a:ext cx="9046200" cy="35940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1200"/>
              </a:spcBef>
              <a:spcAft>
                <a:spcPts val="0"/>
              </a:spcAft>
              <a:buNone/>
            </a:pPr>
            <a:r>
              <a:rPr lang="en" sz="1200">
                <a:solidFill>
                  <a:schemeClr val="dk1"/>
                </a:solidFill>
                <a:uFillTx/>
                <a:latin typeface="Calibri"/>
                <a:ea typeface="Calibri"/>
                <a:cs typeface="Calibri"/>
                <a:sym typeface="Calibri"/>
              </a:rPr>
              <a:t>		</a:t>
            </a:r>
            <a:endParaRPr sz="1200">
              <a:solidFill>
                <a:schemeClr val="dk1"/>
              </a:solidFill>
              <a:uFillTx/>
              <a:latin typeface="Calibri"/>
              <a:ea typeface="Calibri"/>
              <a:cs typeface="Calibri"/>
              <a:sym typeface="Calibri"/>
            </a:endParaRPr>
          </a:p>
          <a:p>
            <a:pPr algn="l" indent="0" lvl="0" marL="0" rtl="0">
              <a:spcBef>
                <a:spcPts val="1200"/>
              </a:spcBef>
              <a:spcAft>
                <a:spcPts val="0"/>
              </a:spcAft>
              <a:buNone/>
            </a:pPr>
            <a:r>
              <a:rPr>
                <a:uFillTx/>
              </a:rPr>
              <a:t/>
            </a:r>
            <a:endParaRPr sz="1200">
              <a:solidFill>
                <a:schemeClr val="dk1"/>
              </a:solidFill>
              <a:uFillTx/>
              <a:latin typeface="Calibri"/>
              <a:ea typeface="Calibri"/>
              <a:cs typeface="Calibri"/>
              <a:sym typeface="Calibri"/>
            </a:endParaRPr>
          </a:p>
          <a:p>
            <a:pPr algn="l" indent="0" lvl="0" marL="0" rtl="0">
              <a:spcBef>
                <a:spcPts val="1200"/>
              </a:spcBef>
              <a:spcAft>
                <a:spcPts val="0"/>
              </a:spcAft>
              <a:buNone/>
            </a:pPr>
            <a:r>
              <a:rPr lang="en" sz="1200">
                <a:solidFill>
                  <a:schemeClr val="dk1"/>
                </a:solidFill>
                <a:uFillTx/>
                <a:latin typeface="Calibri"/>
                <a:ea typeface="Calibri"/>
                <a:cs typeface="Calibri"/>
                <a:sym typeface="Calibri"/>
              </a:rPr>
              <a:t> 						</a:t>
            </a:r>
            <a:endParaRPr sz="1200">
              <a:solidFill>
                <a:schemeClr val="dk1"/>
              </a:solidFill>
              <a:uFillTx/>
              <a:latin typeface="Calibri"/>
              <a:ea typeface="Calibri"/>
              <a:cs typeface="Calibri"/>
              <a:sym typeface="Calibri"/>
            </a:endParaRPr>
          </a:p>
          <a:p>
            <a:pPr algn="l" indent="0" lvl="0" marL="0" rtl="0">
              <a:spcBef>
                <a:spcPts val="1200"/>
              </a:spcBef>
              <a:spcAft>
                <a:spcPts val="0"/>
              </a:spcAft>
              <a:buNone/>
            </a:pPr>
            <a:r>
              <a:rPr>
                <a:uFillTx/>
              </a:rPr>
              <a:t/>
            </a:r>
            <a:endParaRPr sz="1200">
              <a:solidFill>
                <a:schemeClr val="dk1"/>
              </a:solidFill>
              <a:uFillTx/>
              <a:latin typeface="Calibri"/>
              <a:ea typeface="Calibri"/>
              <a:cs typeface="Calibri"/>
              <a:sym typeface="Calibri"/>
            </a:endParaRPr>
          </a:p>
          <a:p>
            <a:pPr algn="l" indent="0" lvl="0" marL="0" rtl="0">
              <a:spcBef>
                <a:spcPts val="1200"/>
              </a:spcBef>
              <a:spcAft>
                <a:spcPts val="1200"/>
              </a:spcAft>
              <a:buClr>
                <a:schemeClr val="dk1"/>
              </a:buClr>
              <a:buSzPts val="1100"/>
              <a:buFont typeface="Arial"/>
              <a:buNone/>
            </a:pPr>
            <a:r>
              <a:rPr>
                <a:uFillTx/>
              </a:rPr>
              <a:t/>
            </a:r>
            <a:endParaRPr sz="1200">
              <a:solidFill>
                <a:schemeClr val="dk1"/>
              </a:solidFill>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93" name="Google Shape;193;p2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85750" y="1148350"/>
            <a:ext cx="4210200" cy="2469600"/>
          </a:xfrm>
          <a:prstGeom prst="rect">
            <a:avLst/>
          </a:prstGeom>
          <a:solidFill>
            <a:srgbClr val="F4CCCC"/>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00000"/>
              </a:lnSpc>
              <a:spcBef>
                <a:spcPts val="0"/>
              </a:spcBef>
              <a:spcAft>
                <a:spcPts val="0"/>
              </a:spcAft>
              <a:buNone/>
            </a:pPr>
            <a:r>
              <a:rPr b="1" lang="en">
                <a:solidFill>
                  <a:schemeClr val="dk1"/>
                </a:solidFill>
                <a:uFillTx/>
                <a:latin typeface="Calibri"/>
                <a:ea typeface="Calibri"/>
                <a:cs typeface="Calibri"/>
                <a:sym typeface="Calibri"/>
              </a:rPr>
              <a:t>Legislation: </a:t>
            </a:r>
            <a:endParaRPr b="1">
              <a:solidFill>
                <a:schemeClr val="dk1"/>
              </a:solidFill>
              <a:uFillTx/>
              <a:latin typeface="Calibri"/>
              <a:ea typeface="Calibri"/>
              <a:cs typeface="Calibri"/>
              <a:sym typeface="Calibri"/>
            </a:endParaRPr>
          </a:p>
          <a:p>
            <a:pPr algn="l" indent="0" lvl="0" marL="0" rtl="0">
              <a:lnSpc>
                <a:spcPct val="100000"/>
              </a:lnSpc>
              <a:spcBef>
                <a:spcPts val="0"/>
              </a:spcBef>
              <a:spcAft>
                <a:spcPts val="0"/>
              </a:spcAft>
              <a:buNone/>
            </a:pPr>
            <a:r>
              <a:rPr>
                <a:uFillTx/>
              </a:rPr>
              <a:t/>
            </a:r>
            <a:endParaRPr b="1" sz="1200">
              <a:solidFill>
                <a:schemeClr val="dk1"/>
              </a:solidFill>
              <a:uFillTx/>
              <a:latin typeface="Calibri"/>
              <a:ea typeface="Calibri"/>
              <a:cs typeface="Calibri"/>
              <a:sym typeface="Calibri"/>
            </a:endParaRPr>
          </a:p>
          <a:p>
            <a:pPr algn="l" indent="-311150" lvl="0" marL="457200" rtl="0">
              <a:lnSpc>
                <a:spcPct val="100000"/>
              </a:lnSpc>
              <a:spcBef>
                <a:spcPts val="0"/>
              </a:spcBef>
              <a:spcAft>
                <a:spcPts val="0"/>
              </a:spcAft>
              <a:buClr>
                <a:schemeClr val="dk1"/>
              </a:buClr>
              <a:buSzPts val="1300"/>
              <a:buFont typeface="Calibri"/>
              <a:buChar char="●"/>
            </a:pPr>
            <a:r>
              <a:rPr b="1" lang="en" sz="1300">
                <a:solidFill>
                  <a:schemeClr val="dk1"/>
                </a:solidFill>
                <a:uFillTx/>
                <a:latin typeface="Calibri"/>
                <a:ea typeface="Calibri"/>
                <a:cs typeface="Calibri"/>
                <a:sym typeface="Calibri"/>
              </a:rPr>
              <a:t>PUCL v. Union of India and Others </a:t>
            </a:r>
            <a:endParaRPr b="1" sz="1300">
              <a:solidFill>
                <a:schemeClr val="dk1"/>
              </a:solidFill>
              <a:uFillTx/>
              <a:latin typeface="Calibri"/>
              <a:ea typeface="Calibri"/>
              <a:cs typeface="Calibri"/>
              <a:sym typeface="Calibri"/>
            </a:endParaRPr>
          </a:p>
          <a:p>
            <a:pPr algn="l" indent="-304800" lvl="1" marL="914400" rtl="0">
              <a:lnSpc>
                <a:spcPct val="100000"/>
              </a:lnSpc>
              <a:spcBef>
                <a:spcPts val="0"/>
              </a:spcBef>
              <a:spcAft>
                <a:spcPts val="0"/>
              </a:spcAft>
              <a:buClr>
                <a:schemeClr val="dk1"/>
              </a:buClr>
              <a:buSzPts val="1200"/>
              <a:buFont typeface="Calibri"/>
              <a:buChar char="○"/>
            </a:pPr>
            <a:r>
              <a:rPr lang="en" sz="1200">
                <a:solidFill>
                  <a:schemeClr val="dk1"/>
                </a:solidFill>
                <a:uFillTx/>
                <a:latin typeface="Calibri"/>
                <a:ea typeface="Calibri"/>
                <a:cs typeface="Calibri"/>
                <a:sym typeface="Calibri"/>
              </a:rPr>
              <a:t>One homeless shelter for every 100,000 people in the area </a:t>
            </a:r>
            <a:endParaRPr sz="1200">
              <a:solidFill>
                <a:schemeClr val="dk1"/>
              </a:solidFill>
              <a:uFillTx/>
              <a:latin typeface="Calibri"/>
              <a:ea typeface="Calibri"/>
              <a:cs typeface="Calibri"/>
              <a:sym typeface="Calibri"/>
            </a:endParaRPr>
          </a:p>
          <a:p>
            <a:pPr algn="l" indent="-304800" lvl="1" marL="914400" rtl="0">
              <a:lnSpc>
                <a:spcPct val="100000"/>
              </a:lnSpc>
              <a:spcBef>
                <a:spcPts val="0"/>
              </a:spcBef>
              <a:spcAft>
                <a:spcPts val="0"/>
              </a:spcAft>
              <a:buClr>
                <a:schemeClr val="dk1"/>
              </a:buClr>
              <a:buSzPts val="1200"/>
              <a:buFont typeface="Calibri"/>
              <a:buChar char="○"/>
            </a:pPr>
            <a:r>
              <a:rPr lang="en" sz="1200">
                <a:solidFill>
                  <a:schemeClr val="dk1"/>
                </a:solidFill>
                <a:uFillTx/>
                <a:latin typeface="Calibri"/>
                <a:ea typeface="Calibri"/>
                <a:cs typeface="Calibri"/>
                <a:sym typeface="Calibri"/>
              </a:rPr>
              <a:t>Shelters must function for 24 hours a day,  year-round </a:t>
            </a:r>
            <a:endParaRPr sz="1200">
              <a:solidFill>
                <a:schemeClr val="dk1"/>
              </a:solidFill>
              <a:uFillTx/>
              <a:latin typeface="Calibri"/>
              <a:ea typeface="Calibri"/>
              <a:cs typeface="Calibri"/>
              <a:sym typeface="Calibri"/>
            </a:endParaRPr>
          </a:p>
          <a:p>
            <a:pPr algn="l" indent="-311150" lvl="0" marL="457200" rtl="0">
              <a:lnSpc>
                <a:spcPct val="115000"/>
              </a:lnSpc>
              <a:spcBef>
                <a:spcPts val="0"/>
              </a:spcBef>
              <a:spcAft>
                <a:spcPts val="0"/>
              </a:spcAft>
              <a:buClr>
                <a:schemeClr val="dk1"/>
              </a:buClr>
              <a:buSzPts val="1300"/>
              <a:buFont typeface="Calibri"/>
              <a:buChar char="●"/>
            </a:pPr>
            <a:r>
              <a:rPr lang="en" sz="1300">
                <a:solidFill>
                  <a:schemeClr val="dk1"/>
                </a:solidFill>
                <a:uFillTx/>
                <a:latin typeface="Calibri"/>
                <a:ea typeface="Calibri"/>
                <a:cs typeface="Calibri"/>
                <a:sym typeface="Calibri"/>
              </a:rPr>
              <a:t>Shelters to provide </a:t>
            </a:r>
            <a:r>
              <a:rPr b="1" lang="en" sz="1300">
                <a:solidFill>
                  <a:schemeClr val="dk1"/>
                </a:solidFill>
                <a:uFillTx/>
                <a:latin typeface="Calibri"/>
                <a:ea typeface="Calibri"/>
                <a:cs typeface="Calibri"/>
                <a:sym typeface="Calibri"/>
              </a:rPr>
              <a:t>50</a:t>
            </a:r>
            <a:r>
              <a:rPr lang="en" sz="1300">
                <a:solidFill>
                  <a:schemeClr val="dk1"/>
                </a:solidFill>
                <a:uFillTx/>
                <a:latin typeface="Calibri"/>
                <a:ea typeface="Calibri"/>
                <a:cs typeface="Calibri"/>
                <a:sym typeface="Calibri"/>
              </a:rPr>
              <a:t> square feet/person</a:t>
            </a:r>
            <a:endParaRPr sz="1300">
              <a:solidFill>
                <a:schemeClr val="dk1"/>
              </a:solidFill>
              <a:uFillTx/>
              <a:latin typeface="Calibri"/>
              <a:ea typeface="Calibri"/>
              <a:cs typeface="Calibri"/>
              <a:sym typeface="Calibri"/>
            </a:endParaRPr>
          </a:p>
          <a:p>
            <a:pPr algn="l" indent="-311150" lvl="0" marL="457200" rtl="0">
              <a:lnSpc>
                <a:spcPct val="115000"/>
              </a:lnSpc>
              <a:spcBef>
                <a:spcPts val="0"/>
              </a:spcBef>
              <a:spcAft>
                <a:spcPts val="0"/>
              </a:spcAft>
              <a:buClr>
                <a:schemeClr val="dk1"/>
              </a:buClr>
              <a:buSzPts val="1300"/>
              <a:buFont typeface="Calibri"/>
              <a:buChar char="●"/>
            </a:pPr>
            <a:r>
              <a:rPr lang="en" sz="1300">
                <a:solidFill>
                  <a:schemeClr val="dk1"/>
                </a:solidFill>
                <a:uFillTx/>
                <a:latin typeface="Calibri"/>
                <a:ea typeface="Calibri"/>
                <a:cs typeface="Calibri"/>
                <a:sym typeface="Calibri"/>
              </a:rPr>
              <a:t>October 2010, Delhi to “demarcate five secured shelter homes exclusively meant for destitute women, pregnant and lactating women,” </a:t>
            </a:r>
            <a:endParaRPr sz="1500">
              <a:uFillTx/>
            </a:endParaRPr>
          </a:p>
        </p:txBody>
      </p:sp>
      <p:sp>
        <p:nvSpPr>
          <p:cNvPr xmlns:c="http://schemas.openxmlformats.org/drawingml/2006/chart" xmlns:pic="http://schemas.openxmlformats.org/drawingml/2006/picture" xmlns:dgm="http://schemas.openxmlformats.org/drawingml/2006/diagram" id="194" name="Google Shape;194;p2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695825" y="1148350"/>
            <a:ext cx="4114800" cy="2450700"/>
          </a:xfrm>
          <a:prstGeom prst="rect">
            <a:avLst/>
          </a:prstGeom>
          <a:solidFill>
            <a:srgbClr val="CFE2F3"/>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0"/>
              </a:spcBef>
              <a:spcAft>
                <a:spcPts val="0"/>
              </a:spcAft>
              <a:buNone/>
            </a:pPr>
            <a:r>
              <a:rPr b="1" lang="en">
                <a:solidFill>
                  <a:schemeClr val="dk1"/>
                </a:solidFill>
                <a:uFillTx/>
                <a:latin typeface="Calibri"/>
                <a:ea typeface="Calibri"/>
                <a:cs typeface="Calibri"/>
                <a:sym typeface="Calibri"/>
              </a:rPr>
              <a:t>Current Situation in Shelters: </a:t>
            </a:r>
            <a:endParaRPr b="1">
              <a:solidFill>
                <a:schemeClr val="dk1"/>
              </a:solidFill>
              <a:uFillTx/>
              <a:latin typeface="Calibri"/>
              <a:ea typeface="Calibri"/>
              <a:cs typeface="Calibri"/>
              <a:sym typeface="Calibri"/>
            </a:endParaRPr>
          </a:p>
          <a:p>
            <a:pPr algn="l" indent="-317500" lvl="0" marL="457200" rtl="0">
              <a:lnSpc>
                <a:spcPct val="115000"/>
              </a:lnSpc>
              <a:spcBef>
                <a:spcPts val="1200"/>
              </a:spcBef>
              <a:spcAft>
                <a:spcPts val="0"/>
              </a:spcAft>
              <a:buClr>
                <a:schemeClr val="dk1"/>
              </a:buClr>
              <a:buSzPts val="1400"/>
              <a:buFont typeface="Calibri"/>
              <a:buChar char="●"/>
            </a:pPr>
            <a:r>
              <a:rPr lang="en">
                <a:solidFill>
                  <a:schemeClr val="dk1"/>
                </a:solidFill>
                <a:uFillTx/>
                <a:latin typeface="Calibri"/>
                <a:ea typeface="Calibri"/>
                <a:cs typeface="Calibri"/>
                <a:sym typeface="Calibri"/>
              </a:rPr>
              <a:t>Most shelters provide </a:t>
            </a:r>
            <a:r>
              <a:rPr b="1" lang="en">
                <a:solidFill>
                  <a:schemeClr val="dk1"/>
                </a:solidFill>
                <a:uFillTx/>
                <a:latin typeface="Calibri"/>
                <a:ea typeface="Calibri"/>
                <a:cs typeface="Calibri"/>
                <a:sym typeface="Calibri"/>
              </a:rPr>
              <a:t>15</a:t>
            </a:r>
            <a:r>
              <a:rPr lang="en">
                <a:solidFill>
                  <a:schemeClr val="dk1"/>
                </a:solidFill>
                <a:uFillTx/>
                <a:latin typeface="Calibri"/>
                <a:ea typeface="Calibri"/>
                <a:cs typeface="Calibri"/>
                <a:sym typeface="Calibri"/>
              </a:rPr>
              <a:t> square feet of space</a:t>
            </a:r>
            <a:endParaRPr>
              <a:solidFill>
                <a:schemeClr val="dk1"/>
              </a:solidFill>
              <a:uFillTx/>
              <a:latin typeface="Calibri"/>
              <a:ea typeface="Calibri"/>
              <a:cs typeface="Calibri"/>
              <a:sym typeface="Calibri"/>
            </a:endParaRPr>
          </a:p>
          <a:p>
            <a:pPr algn="l" indent="-317500" lvl="0" marL="457200" rtl="0">
              <a:lnSpc>
                <a:spcPct val="115000"/>
              </a:lnSpc>
              <a:spcBef>
                <a:spcPts val="0"/>
              </a:spcBef>
              <a:spcAft>
                <a:spcPts val="0"/>
              </a:spcAft>
              <a:buClr>
                <a:schemeClr val="dk1"/>
              </a:buClr>
              <a:buSzPts val="1400"/>
              <a:buFont typeface="Calibri"/>
              <a:buChar char="●"/>
            </a:pPr>
            <a:r>
              <a:rPr lang="en">
                <a:solidFill>
                  <a:schemeClr val="dk1"/>
                </a:solidFill>
                <a:uFillTx/>
                <a:latin typeface="Calibri"/>
                <a:ea typeface="Calibri"/>
                <a:cs typeface="Calibri"/>
                <a:sym typeface="Calibri"/>
              </a:rPr>
              <a:t>Unsanitary and largely uninhabitable space. </a:t>
            </a:r>
            <a:endParaRPr>
              <a:solidFill>
                <a:schemeClr val="dk1"/>
              </a:solidFill>
              <a:uFillTx/>
              <a:latin typeface="Calibri"/>
              <a:ea typeface="Calibri"/>
              <a:cs typeface="Calibri"/>
              <a:sym typeface="Calibri"/>
            </a:endParaRPr>
          </a:p>
          <a:p>
            <a:pPr algn="l" indent="-317500" lvl="0" marL="457200" rtl="0">
              <a:lnSpc>
                <a:spcPct val="115000"/>
              </a:lnSpc>
              <a:spcBef>
                <a:spcPts val="0"/>
              </a:spcBef>
              <a:spcAft>
                <a:spcPts val="0"/>
              </a:spcAft>
              <a:buClr>
                <a:schemeClr val="dk1"/>
              </a:buClr>
              <a:buSzPts val="1400"/>
              <a:buFont typeface="Calibri"/>
              <a:buChar char="●"/>
            </a:pPr>
            <a:r>
              <a:rPr lang="en">
                <a:solidFill>
                  <a:schemeClr val="dk1"/>
                </a:solidFill>
                <a:uFillTx/>
                <a:latin typeface="Calibri"/>
                <a:ea typeface="Calibri"/>
                <a:cs typeface="Calibri"/>
                <a:sym typeface="Calibri"/>
              </a:rPr>
              <a:t>Located in inconvenient or inaccessible locations</a:t>
            </a:r>
            <a:endParaRPr>
              <a:solidFill>
                <a:schemeClr val="dk1"/>
              </a:solidFill>
              <a:uFillTx/>
              <a:latin typeface="Calibri"/>
              <a:ea typeface="Calibri"/>
              <a:cs typeface="Calibri"/>
              <a:sym typeface="Calibri"/>
            </a:endParaRPr>
          </a:p>
          <a:p>
            <a:pPr algn="l" indent="-317500" lvl="0" marL="457200" rtl="0">
              <a:lnSpc>
                <a:spcPct val="115000"/>
              </a:lnSpc>
              <a:spcBef>
                <a:spcPts val="0"/>
              </a:spcBef>
              <a:spcAft>
                <a:spcPts val="0"/>
              </a:spcAft>
              <a:buClr>
                <a:schemeClr val="dk1"/>
              </a:buClr>
              <a:buSzPts val="1400"/>
              <a:buFont typeface="Calibri"/>
              <a:buChar char="●"/>
            </a:pPr>
            <a:r>
              <a:rPr lang="en">
                <a:solidFill>
                  <a:schemeClr val="dk1"/>
                </a:solidFill>
                <a:uFillTx/>
                <a:latin typeface="Calibri"/>
                <a:ea typeface="Calibri"/>
                <a:cs typeface="Calibri"/>
                <a:sym typeface="Calibri"/>
              </a:rPr>
              <a:t>Inadequate protection against violence	</a:t>
            </a:r>
            <a:endParaRPr>
              <a:solidFill>
                <a:schemeClr val="dk1"/>
              </a:solidFill>
              <a:uFillTx/>
              <a:latin typeface="Calibri"/>
              <a:ea typeface="Calibri"/>
              <a:cs typeface="Calibri"/>
              <a:sym typeface="Calibri"/>
            </a:endParaRPr>
          </a:p>
          <a:p>
            <a:pPr algn="l" indent="-317500" lvl="0" marL="457200" rtl="0">
              <a:lnSpc>
                <a:spcPct val="115000"/>
              </a:lnSpc>
              <a:spcBef>
                <a:spcPts val="0"/>
              </a:spcBef>
              <a:spcAft>
                <a:spcPts val="0"/>
              </a:spcAft>
              <a:buClr>
                <a:schemeClr val="dk1"/>
              </a:buClr>
              <a:buSzPts val="1400"/>
              <a:buFont typeface="Calibri"/>
              <a:buChar char="●"/>
            </a:pPr>
            <a:r>
              <a:rPr lang="en">
                <a:solidFill>
                  <a:schemeClr val="dk1"/>
                </a:solidFill>
                <a:uFillTx/>
                <a:latin typeface="Calibri"/>
                <a:ea typeface="Calibri"/>
                <a:cs typeface="Calibri"/>
                <a:sym typeface="Calibri"/>
              </a:rPr>
              <a:t>No healthcare for residents</a:t>
            </a:r>
            <a:endParaRPr>
              <a:solidFill>
                <a:schemeClr val="dk1"/>
              </a:solidFill>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95" name="Google Shape;195;p2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85750" y="3710575"/>
            <a:ext cx="8549100" cy="1266900"/>
          </a:xfrm>
          <a:prstGeom prst="rect">
            <a:avLst/>
          </a:prstGeom>
          <a:solidFill>
            <a:srgbClr val="FFF2CC"/>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17500" lvl="0" marL="457200" rtl="0">
              <a:lnSpc>
                <a:spcPct val="115000"/>
              </a:lnSpc>
              <a:spcBef>
                <a:spcPts val="0"/>
              </a:spcBef>
              <a:spcAft>
                <a:spcPts val="0"/>
              </a:spcAft>
              <a:buClr>
                <a:schemeClr val="dk1"/>
              </a:buClr>
              <a:buSzPts val="1400"/>
              <a:buFont typeface="Calibri"/>
              <a:buChar char="●"/>
            </a:pPr>
            <a:r>
              <a:rPr lang="en">
                <a:solidFill>
                  <a:schemeClr val="dk1"/>
                </a:solidFill>
                <a:uFillTx/>
                <a:latin typeface="Calibri"/>
                <a:ea typeface="Calibri"/>
                <a:cs typeface="Calibri"/>
                <a:sym typeface="Calibri"/>
              </a:rPr>
              <a:t>Delhi: </a:t>
            </a:r>
            <a:r>
              <a:rPr b="1" lang="en">
                <a:solidFill>
                  <a:schemeClr val="dk1"/>
                </a:solidFill>
                <a:uFillTx/>
                <a:latin typeface="Calibri"/>
                <a:ea typeface="Calibri"/>
                <a:cs typeface="Calibri"/>
                <a:sym typeface="Calibri"/>
              </a:rPr>
              <a:t>201</a:t>
            </a:r>
            <a:r>
              <a:rPr lang="en">
                <a:solidFill>
                  <a:schemeClr val="dk1"/>
                </a:solidFill>
                <a:uFillTx/>
                <a:latin typeface="Calibri"/>
                <a:ea typeface="Calibri"/>
                <a:cs typeface="Calibri"/>
                <a:sym typeface="Calibri"/>
              </a:rPr>
              <a:t> shelters in 2014, </a:t>
            </a:r>
            <a:r>
              <a:rPr b="1" lang="en">
                <a:solidFill>
                  <a:schemeClr val="dk1"/>
                </a:solidFill>
                <a:uFillTx/>
                <a:latin typeface="Calibri"/>
                <a:ea typeface="Calibri"/>
                <a:cs typeface="Calibri"/>
                <a:sym typeface="Calibri"/>
              </a:rPr>
              <a:t>20</a:t>
            </a:r>
            <a:r>
              <a:rPr lang="en">
                <a:solidFill>
                  <a:schemeClr val="dk1"/>
                </a:solidFill>
                <a:uFillTx/>
                <a:latin typeface="Calibri"/>
                <a:ea typeface="Calibri"/>
                <a:cs typeface="Calibri"/>
                <a:sym typeface="Calibri"/>
              </a:rPr>
              <a:t> of which were exclusively for women and their children</a:t>
            </a:r>
            <a:endParaRPr>
              <a:solidFill>
                <a:schemeClr val="dk1"/>
              </a:solidFill>
              <a:uFillTx/>
              <a:latin typeface="Calibri"/>
              <a:ea typeface="Calibri"/>
              <a:cs typeface="Calibri"/>
              <a:sym typeface="Calibri"/>
            </a:endParaRPr>
          </a:p>
          <a:p>
            <a:pPr algn="l" indent="-317500" lvl="0" marL="457200" rtl="0">
              <a:lnSpc>
                <a:spcPct val="115000"/>
              </a:lnSpc>
              <a:spcBef>
                <a:spcPts val="1000"/>
              </a:spcBef>
              <a:spcAft>
                <a:spcPts val="0"/>
              </a:spcAft>
              <a:buClr>
                <a:schemeClr val="dk1"/>
              </a:buClr>
              <a:buSzPts val="1400"/>
              <a:buFont typeface="Calibri"/>
              <a:buChar char="●"/>
            </a:pPr>
            <a:r>
              <a:rPr b="1" lang="en">
                <a:solidFill>
                  <a:schemeClr val="dk1"/>
                </a:solidFill>
                <a:uFillTx/>
                <a:latin typeface="Calibri"/>
                <a:ea typeface="Calibri"/>
                <a:cs typeface="Calibri"/>
                <a:sym typeface="Calibri"/>
              </a:rPr>
              <a:t>232,936 </a:t>
            </a:r>
            <a:r>
              <a:rPr lang="en">
                <a:solidFill>
                  <a:schemeClr val="dk1"/>
                </a:solidFill>
                <a:uFillTx/>
                <a:latin typeface="Calibri"/>
                <a:ea typeface="Calibri"/>
                <a:cs typeface="Calibri"/>
                <a:sym typeface="Calibri"/>
              </a:rPr>
              <a:t>children are sheltered in </a:t>
            </a:r>
            <a:r>
              <a:rPr b="1" lang="en">
                <a:solidFill>
                  <a:schemeClr val="dk1"/>
                </a:solidFill>
                <a:uFillTx/>
                <a:latin typeface="Calibri"/>
                <a:ea typeface="Calibri"/>
                <a:cs typeface="Calibri"/>
                <a:sym typeface="Calibri"/>
              </a:rPr>
              <a:t>7,189</a:t>
            </a:r>
            <a:r>
              <a:rPr lang="en">
                <a:solidFill>
                  <a:schemeClr val="dk1"/>
                </a:solidFill>
                <a:uFillTx/>
                <a:latin typeface="Calibri"/>
                <a:ea typeface="Calibri"/>
                <a:cs typeface="Calibri"/>
                <a:sym typeface="Calibri"/>
              </a:rPr>
              <a:t> child care institutions across India</a:t>
            </a:r>
            <a:endParaRPr>
              <a:solidFill>
                <a:schemeClr val="dk1"/>
              </a:solidFill>
              <a:uFillTx/>
              <a:latin typeface="Calibri"/>
              <a:ea typeface="Calibri"/>
              <a:cs typeface="Calibri"/>
              <a:sym typeface="Calibri"/>
            </a:endParaRPr>
          </a:p>
          <a:p>
            <a:pPr algn="l" indent="-317500" lvl="1" marL="914400" rtl="0">
              <a:lnSpc>
                <a:spcPct val="115000"/>
              </a:lnSpc>
              <a:spcBef>
                <a:spcPts val="0"/>
              </a:spcBef>
              <a:spcAft>
                <a:spcPts val="0"/>
              </a:spcAft>
              <a:buClr>
                <a:schemeClr val="dk1"/>
              </a:buClr>
              <a:buSzPts val="1400"/>
              <a:buFont typeface="Calibri"/>
              <a:buChar char="○"/>
            </a:pPr>
            <a:r>
              <a:rPr lang="en">
                <a:solidFill>
                  <a:schemeClr val="dk1"/>
                </a:solidFill>
                <a:uFillTx/>
                <a:latin typeface="Calibri"/>
                <a:ea typeface="Calibri"/>
                <a:cs typeface="Calibri"/>
                <a:sym typeface="Calibri"/>
              </a:rPr>
              <a:t>5850 of those institutions are registered with the government 1339 are unregistered</a:t>
            </a:r>
            <a:endParaRPr sz="1600">
              <a:uFillTx/>
            </a:endParaRPr>
          </a:p>
        </p:txBody>
      </p:sp>
    </p:spTree>
  </p:cSld>
  <p:clrMapOvr xmlns:c="http://schemas.openxmlformats.org/drawingml/2006/chart" xmlns:pic="http://schemas.openxmlformats.org/drawingml/2006/picture" xmlns:dgm="http://schemas.openxmlformats.org/drawingml/2006/diagram">
    <a:masterClrMapping/>
  </p:clrMapOvr>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99" name="Shape 19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00" name="Google Shape;200;p27"/>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00400" y="22047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sz="3600">
                <a:solidFill>
                  <a:srgbClr val="000000"/>
                </a:solidFill>
                <a:uFillTx/>
                <a:latin typeface="EB Garamond"/>
                <a:ea typeface="EB Garamond"/>
                <a:cs typeface="EB Garamond"/>
                <a:sym typeface="EB Garamond"/>
              </a:rPr>
              <a:t>Trauma</a:t>
            </a:r>
            <a:r>
              <a:rPr lang="en">
                <a:uFillTx/>
              </a:rPr>
              <a:t> </a:t>
            </a:r>
            <a:endParaRPr>
              <a:uFillTx/>
            </a:endParaRPr>
          </a:p>
        </p:txBody>
      </p:sp>
      <p:sp>
        <p:nvSpPr>
          <p:cNvPr xmlns:c="http://schemas.openxmlformats.org/drawingml/2006/chart" xmlns:pic="http://schemas.openxmlformats.org/drawingml/2006/picture" xmlns:dgm="http://schemas.openxmlformats.org/drawingml/2006/diagram" id="201" name="Google Shape;201;p27"/>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68950" y="869375"/>
            <a:ext cx="3698100" cy="4099800"/>
          </a:xfrm>
          <a:prstGeom prst="rect">
            <a:avLst/>
          </a:prstGeom>
          <a:solidFill>
            <a:srgbClr val="FFF2CC"/>
          </a:solidFill>
          <a:ln cap="flat" cmpd="sng" w="19050">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1200"/>
              </a:spcBef>
              <a:spcAft>
                <a:spcPts val="0"/>
              </a:spcAft>
              <a:buNone/>
            </a:pPr>
            <a:r>
              <a:rPr b="1" lang="en" sz="1400">
                <a:solidFill>
                  <a:srgbClr val="000000"/>
                </a:solidFill>
                <a:uFillTx/>
                <a:latin typeface="Calibri"/>
                <a:ea typeface="Calibri"/>
                <a:cs typeface="Calibri"/>
                <a:sym typeface="Calibri"/>
              </a:rPr>
              <a:t>Violence: </a:t>
            </a:r>
            <a:endParaRPr b="1" sz="1400">
              <a:solidFill>
                <a:srgbClr val="000000"/>
              </a:solidFill>
              <a:uFillTx/>
              <a:latin typeface="Calibri"/>
              <a:ea typeface="Calibri"/>
              <a:cs typeface="Calibri"/>
              <a:sym typeface="Calibri"/>
            </a:endParaRPr>
          </a:p>
          <a:p>
            <a:pPr algn="l" indent="-311150" lvl="0" marL="457200" rtl="0">
              <a:spcBef>
                <a:spcPts val="1200"/>
              </a:spcBef>
              <a:spcAft>
                <a:spcPts val="0"/>
              </a:spcAft>
              <a:buClr>
                <a:srgbClr val="000000"/>
              </a:buClr>
              <a:buSzPts val="1300"/>
              <a:buFont typeface="Calibri"/>
              <a:buChar char="●"/>
            </a:pPr>
            <a:r>
              <a:rPr lang="en" sz="1300">
                <a:solidFill>
                  <a:srgbClr val="000000"/>
                </a:solidFill>
                <a:uFillTx/>
                <a:latin typeface="Calibri"/>
                <a:ea typeface="Calibri"/>
                <a:cs typeface="Calibri"/>
                <a:sym typeface="Calibri"/>
              </a:rPr>
              <a:t>Homeless women are </a:t>
            </a:r>
            <a:r>
              <a:rPr b="1" lang="en" sz="1300">
                <a:solidFill>
                  <a:srgbClr val="000000"/>
                </a:solidFill>
                <a:uFillTx/>
                <a:latin typeface="Calibri"/>
                <a:ea typeface="Calibri"/>
                <a:cs typeface="Calibri"/>
                <a:sym typeface="Calibri"/>
              </a:rPr>
              <a:t>10 times</a:t>
            </a:r>
            <a:r>
              <a:rPr lang="en" sz="1300">
                <a:solidFill>
                  <a:srgbClr val="000000"/>
                </a:solidFill>
                <a:uFillTx/>
                <a:latin typeface="Calibri"/>
                <a:ea typeface="Calibri"/>
                <a:cs typeface="Calibri"/>
                <a:sym typeface="Calibri"/>
              </a:rPr>
              <a:t> more vulnerable to verbal and physical abuse than homeless men, and at greater risk for sexual exploitation. </a:t>
            </a:r>
            <a:endParaRPr sz="1300">
              <a:solidFill>
                <a:srgbClr val="000000"/>
              </a:solidFill>
              <a:uFillTx/>
              <a:latin typeface="Calibri"/>
              <a:ea typeface="Calibri"/>
              <a:cs typeface="Calibri"/>
              <a:sym typeface="Calibri"/>
            </a:endParaRPr>
          </a:p>
          <a:p>
            <a:pPr algn="l" indent="-311150" lvl="0" marL="457200" rtl="0">
              <a:spcBef>
                <a:spcPts val="1000"/>
              </a:spcBef>
              <a:spcAft>
                <a:spcPts val="0"/>
              </a:spcAft>
              <a:buClr>
                <a:srgbClr val="000000"/>
              </a:buClr>
              <a:buSzPts val="1300"/>
              <a:buFont typeface="Calibri"/>
              <a:buChar char="●"/>
            </a:pPr>
            <a:r>
              <a:rPr lang="en" sz="1300">
                <a:solidFill>
                  <a:srgbClr val="000000"/>
                </a:solidFill>
                <a:uFillTx/>
                <a:latin typeface="Calibri"/>
                <a:ea typeface="Calibri"/>
                <a:cs typeface="Calibri"/>
                <a:sym typeface="Calibri"/>
              </a:rPr>
              <a:t>Women face abuse from police, passersby and other homeless men. </a:t>
            </a:r>
            <a:endParaRPr sz="1300">
              <a:solidFill>
                <a:srgbClr val="000000"/>
              </a:solidFill>
              <a:uFillTx/>
              <a:latin typeface="Calibri"/>
              <a:ea typeface="Calibri"/>
              <a:cs typeface="Calibri"/>
              <a:sym typeface="Calibri"/>
            </a:endParaRPr>
          </a:p>
          <a:p>
            <a:pPr algn="l" indent="-311150" lvl="0" marL="457200" rtl="0">
              <a:spcBef>
                <a:spcPts val="1000"/>
              </a:spcBef>
              <a:spcAft>
                <a:spcPts val="0"/>
              </a:spcAft>
              <a:buClr>
                <a:srgbClr val="000000"/>
              </a:buClr>
              <a:buSzPts val="1300"/>
              <a:buFont typeface="Calibri"/>
              <a:buChar char="●"/>
            </a:pPr>
            <a:r>
              <a:rPr lang="en" sz="1300">
                <a:solidFill>
                  <a:srgbClr val="000000"/>
                </a:solidFill>
                <a:uFillTx/>
                <a:latin typeface="Calibri"/>
                <a:ea typeface="Calibri"/>
                <a:cs typeface="Calibri"/>
                <a:sym typeface="Calibri"/>
              </a:rPr>
              <a:t>Women face the threat of possessions being destroyed, especially with police confiscating wares for sale on the street by homeless women. </a:t>
            </a:r>
            <a:endParaRPr sz="1300">
              <a:solidFill>
                <a:srgbClr val="000000"/>
              </a:solidFill>
              <a:uFillTx/>
              <a:latin typeface="Calibri"/>
              <a:ea typeface="Calibri"/>
              <a:cs typeface="Calibri"/>
              <a:sym typeface="Calibri"/>
            </a:endParaRPr>
          </a:p>
          <a:p>
            <a:pPr algn="l" indent="0" lvl="0" marL="0" rtl="0">
              <a:spcBef>
                <a:spcPts val="1200"/>
              </a:spcBef>
              <a:spcAft>
                <a:spcPts val="1200"/>
              </a:spcAft>
              <a:buClr>
                <a:schemeClr val="dk1"/>
              </a:buClr>
              <a:buSzPts val="1100"/>
              <a:buFont typeface="Arial"/>
              <a:buNone/>
            </a:pPr>
            <a:r>
              <a:rPr>
                <a:uFillTx/>
              </a:rPr>
              <a:t/>
            </a:r>
            <a:endParaRPr b="1" sz="1400">
              <a:solidFill>
                <a:srgbClr val="000000"/>
              </a:solidFill>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202" name="Google Shape;202;p2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229100" y="869375"/>
            <a:ext cx="4591800" cy="4099800"/>
          </a:xfrm>
          <a:prstGeom prst="rect">
            <a:avLst/>
          </a:prstGeom>
          <a:solidFill>
            <a:srgbClr val="F3F3F3"/>
          </a:solidFill>
          <a:ln cap="flat" cmpd="sng" w="19050">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a:uFillTx/>
              </a:rPr>
              <a:t/>
            </a:r>
            <a:endParaRPr b="1">
              <a:uFillTx/>
              <a:latin typeface="Calibri"/>
              <a:ea typeface="Calibri"/>
              <a:cs typeface="Calibri"/>
              <a:sym typeface="Calibri"/>
            </a:endParaRPr>
          </a:p>
          <a:p>
            <a:pPr algn="l" indent="0" lvl="0" marL="0" rtl="0">
              <a:spcBef>
                <a:spcPts val="0"/>
              </a:spcBef>
              <a:spcAft>
                <a:spcPts val="0"/>
              </a:spcAft>
              <a:buNone/>
            </a:pPr>
            <a:r>
              <a:rPr b="1" lang="en">
                <a:uFillTx/>
                <a:latin typeface="Calibri"/>
                <a:ea typeface="Calibri"/>
                <a:cs typeface="Calibri"/>
                <a:sym typeface="Calibri"/>
              </a:rPr>
              <a:t>Trafficking:</a:t>
            </a:r>
            <a:endParaRPr b="1">
              <a:uFillTx/>
              <a:latin typeface="Calibri"/>
              <a:ea typeface="Calibri"/>
              <a:cs typeface="Calibri"/>
              <a:sym typeface="Calibri"/>
            </a:endParaRPr>
          </a:p>
          <a:p>
            <a:pPr algn="l" indent="-311150" lvl="0" marL="457200" rtl="0">
              <a:lnSpc>
                <a:spcPct val="115000"/>
              </a:lnSpc>
              <a:spcBef>
                <a:spcPts val="1200"/>
              </a:spcBef>
              <a:spcAft>
                <a:spcPts val="0"/>
              </a:spcAft>
              <a:buClr>
                <a:schemeClr val="dk1"/>
              </a:buClr>
              <a:buSzPts val="1300"/>
              <a:buFont typeface="Calibri"/>
              <a:buChar char="●"/>
            </a:pPr>
            <a:r>
              <a:rPr lang="en" sz="1300">
                <a:solidFill>
                  <a:schemeClr val="dk1"/>
                </a:solidFill>
                <a:uFillTx/>
                <a:latin typeface="Calibri"/>
                <a:ea typeface="Calibri"/>
                <a:cs typeface="Calibri"/>
                <a:sym typeface="Calibri"/>
              </a:rPr>
              <a:t>Multiple Purposes: </a:t>
            </a:r>
            <a:r>
              <a:rPr lang="en" sz="1300">
                <a:solidFill>
                  <a:schemeClr val="dk1"/>
                </a:solidFill>
                <a:uFillTx/>
                <a:latin typeface="Calibri"/>
                <a:ea typeface="Calibri"/>
                <a:cs typeface="Calibri"/>
                <a:sym typeface="Calibri"/>
              </a:rPr>
              <a:t>commercial sexual exploitation, exploitative labour, organ sale, begging, camel jockeying.</a:t>
            </a:r>
            <a:endParaRPr sz="1300">
              <a:solidFill>
                <a:schemeClr val="dk1"/>
              </a:solidFill>
              <a:uFillTx/>
              <a:latin typeface="Calibri"/>
              <a:ea typeface="Calibri"/>
              <a:cs typeface="Calibri"/>
              <a:sym typeface="Calibri"/>
            </a:endParaRPr>
          </a:p>
          <a:p>
            <a:pPr algn="l" indent="-311150" lvl="0" marL="457200" rtl="0">
              <a:lnSpc>
                <a:spcPct val="115000"/>
              </a:lnSpc>
              <a:spcBef>
                <a:spcPts val="1000"/>
              </a:spcBef>
              <a:spcAft>
                <a:spcPts val="0"/>
              </a:spcAft>
              <a:buClr>
                <a:schemeClr val="dk1"/>
              </a:buClr>
              <a:buSzPts val="1300"/>
              <a:buFont typeface="Calibri"/>
              <a:buChar char="●"/>
            </a:pPr>
            <a:r>
              <a:rPr lang="en" sz="1300">
                <a:solidFill>
                  <a:schemeClr val="dk1"/>
                </a:solidFill>
                <a:uFillTx/>
                <a:latin typeface="Calibri"/>
                <a:ea typeface="Calibri"/>
                <a:cs typeface="Calibri"/>
                <a:sym typeface="Calibri"/>
              </a:rPr>
              <a:t>Traffickers lure victims with the prospect of jobs, marriage, adoption and money, and also use force</a:t>
            </a:r>
            <a:endParaRPr sz="1300">
              <a:solidFill>
                <a:schemeClr val="dk1"/>
              </a:solidFill>
              <a:uFillTx/>
              <a:latin typeface="Calibri"/>
              <a:ea typeface="Calibri"/>
              <a:cs typeface="Calibri"/>
              <a:sym typeface="Calibri"/>
            </a:endParaRPr>
          </a:p>
          <a:p>
            <a:pPr algn="l" indent="-311150" lvl="0" marL="457200" rtl="0">
              <a:lnSpc>
                <a:spcPct val="115000"/>
              </a:lnSpc>
              <a:spcBef>
                <a:spcPts val="1000"/>
              </a:spcBef>
              <a:spcAft>
                <a:spcPts val="0"/>
              </a:spcAft>
              <a:buClr>
                <a:schemeClr val="dk1"/>
              </a:buClr>
              <a:buSzPts val="1300"/>
              <a:buFont typeface="Calibri"/>
              <a:buChar char="●"/>
            </a:pPr>
            <a:r>
              <a:rPr lang="en" sz="1300">
                <a:solidFill>
                  <a:schemeClr val="dk1"/>
                </a:solidFill>
                <a:uFillTx/>
                <a:latin typeface="Calibri"/>
                <a:ea typeface="Calibri"/>
                <a:cs typeface="Calibri"/>
                <a:sym typeface="Calibri"/>
              </a:rPr>
              <a:t>Young girls are most susceptible to trafficking: </a:t>
            </a:r>
            <a:r>
              <a:rPr b="1" lang="en" sz="1300">
                <a:solidFill>
                  <a:schemeClr val="dk1"/>
                </a:solidFill>
                <a:uFillTx/>
                <a:latin typeface="Calibri"/>
                <a:ea typeface="Calibri"/>
                <a:cs typeface="Calibri"/>
                <a:sym typeface="Calibri"/>
              </a:rPr>
              <a:t>53% increase</a:t>
            </a:r>
            <a:r>
              <a:rPr lang="en" sz="1300">
                <a:solidFill>
                  <a:schemeClr val="dk1"/>
                </a:solidFill>
                <a:uFillTx/>
                <a:latin typeface="Calibri"/>
                <a:ea typeface="Calibri"/>
                <a:cs typeface="Calibri"/>
                <a:sym typeface="Calibri"/>
              </a:rPr>
              <a:t> in​ the trafficking of minor girls in​ 2015 as compared to 2014</a:t>
            </a:r>
            <a:endParaRPr sz="1300">
              <a:solidFill>
                <a:schemeClr val="dk1"/>
              </a:solidFill>
              <a:uFillTx/>
              <a:latin typeface="Calibri"/>
              <a:ea typeface="Calibri"/>
              <a:cs typeface="Calibri"/>
              <a:sym typeface="Calibri"/>
            </a:endParaRPr>
          </a:p>
          <a:p>
            <a:pPr algn="l" indent="0" lvl="0" marL="0" rtl="0">
              <a:spcBef>
                <a:spcPts val="1200"/>
              </a:spcBef>
              <a:spcAft>
                <a:spcPts val="0"/>
              </a:spcAft>
              <a:buNone/>
            </a:pPr>
            <a:r>
              <a:rPr>
                <a:uFillTx/>
              </a:rPr>
              <a:t/>
            </a:r>
            <a:endParaRPr>
              <a:uFillTx/>
            </a:endParaRPr>
          </a:p>
        </p:txBody>
      </p:sp>
      <p:pic>
        <p:nvPicPr>
          <p:cNvPr xmlns:c="http://schemas.openxmlformats.org/drawingml/2006/chart" xmlns:pic="http://schemas.openxmlformats.org/drawingml/2006/picture" xmlns:dgm="http://schemas.openxmlformats.org/drawingml/2006/diagram" id="203" name="Google Shape;203;p2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886700" y="3419350"/>
            <a:ext cx="3390900" cy="15240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07" name="Shape 20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08" name="Google Shape;208;p28"/>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0"/>
              </a:spcAft>
              <a:buNone/>
            </a:pPr>
            <a:r>
              <a:rPr lang="en" sz="3600">
                <a:solidFill>
                  <a:srgbClr val="000000"/>
                </a:solidFill>
                <a:uFillTx/>
                <a:latin typeface="EB Garamond"/>
                <a:ea typeface="EB Garamond"/>
                <a:cs typeface="EB Garamond"/>
                <a:sym typeface="EB Garamond"/>
              </a:rPr>
              <a:t>Sustainable Development Goals</a:t>
            </a:r>
            <a:endParaRPr sz="3600">
              <a:solidFill>
                <a:srgbClr val="000000"/>
              </a:solidFill>
              <a:uFillTx/>
              <a:latin typeface="EB Garamond"/>
              <a:ea typeface="EB Garamond"/>
              <a:cs typeface="EB Garamond"/>
              <a:sym typeface="EB Garamond"/>
            </a:endParaRPr>
          </a:p>
          <a:p>
            <a:pPr algn="l" indent="0" lvl="0" marL="0" marR="0" rtl="0">
              <a:lnSpc>
                <a:spcPct val="115000"/>
              </a:lnSpc>
              <a:spcBef>
                <a:spcPts val="1600"/>
              </a:spcBef>
              <a:spcAft>
                <a:spcPts val="1600"/>
              </a:spcAft>
              <a:buNone/>
            </a:pPr>
            <a:r>
              <a:rPr>
                <a:uFillTx/>
              </a:rPr>
              <a:t/>
            </a:r>
            <a:endParaRPr sz="3600">
              <a:solidFill>
                <a:srgbClr val="000000"/>
              </a:solidFill>
              <a:uFillTx/>
              <a:latin typeface="EB Garamond"/>
              <a:ea typeface="EB Garamond"/>
              <a:cs typeface="EB Garamond"/>
              <a:sym typeface="EB Garamond"/>
            </a:endParaRPr>
          </a:p>
        </p:txBody>
      </p:sp>
      <p:pic>
        <p:nvPicPr>
          <p:cNvPr xmlns:c="http://schemas.openxmlformats.org/drawingml/2006/chart" xmlns:pic="http://schemas.openxmlformats.org/drawingml/2006/picture" xmlns:dgm="http://schemas.openxmlformats.org/drawingml/2006/diagram" id="209" name="Google Shape;209;p2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t="19172"/>
          <a:stretch/>
        </p:blipFill>
        <p:spPr xmlns:c="http://schemas.openxmlformats.org/drawingml/2006/chart" xmlns:pic="http://schemas.openxmlformats.org/drawingml/2006/picture" xmlns:dgm="http://schemas.openxmlformats.org/drawingml/2006/diagram">
          <a:xfrm>
            <a:off x="171225" y="1538875"/>
            <a:ext cx="4934175" cy="2619375"/>
          </a:xfrm>
          <a:prstGeom prst="rect">
            <a:avLst/>
          </a:prstGeom>
          <a:noFill/>
          <a:ln>
            <a:noFill/>
          </a:ln>
        </p:spPr>
      </p:pic>
      <p:pic>
        <p:nvPicPr>
          <p:cNvPr xmlns:c="http://schemas.openxmlformats.org/drawingml/2006/chart" xmlns:pic="http://schemas.openxmlformats.org/drawingml/2006/picture" xmlns:dgm="http://schemas.openxmlformats.org/drawingml/2006/diagram" id="210" name="Google Shape;210;p2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5657850" y="1170125"/>
            <a:ext cx="1171575" cy="1228725"/>
          </a:xfrm>
          <a:prstGeom prst="rect">
            <a:avLst/>
          </a:prstGeom>
          <a:noFill/>
          <a:ln>
            <a:noFill/>
          </a:ln>
        </p:spPr>
      </p:pic>
      <p:pic>
        <p:nvPicPr>
          <p:cNvPr xmlns:c="http://schemas.openxmlformats.org/drawingml/2006/chart" xmlns:pic="http://schemas.openxmlformats.org/drawingml/2006/picture" xmlns:dgm="http://schemas.openxmlformats.org/drawingml/2006/diagram" id="211" name="Google Shape;211;p2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5681662" y="2922725"/>
            <a:ext cx="1123950" cy="1123950"/>
          </a:xfrm>
          <a:prstGeom prst="rect">
            <a:avLst/>
          </a:prstGeom>
          <a:noFill/>
          <a:ln>
            <a:noFill/>
          </a:ln>
        </p:spPr>
      </p:pic>
      <p:sp>
        <p:nvSpPr>
          <p:cNvPr xmlns:c="http://schemas.openxmlformats.org/drawingml/2006/chart" xmlns:pic="http://schemas.openxmlformats.org/drawingml/2006/picture" xmlns:dgm="http://schemas.openxmlformats.org/drawingml/2006/diagram" id="212" name="Google Shape;212;p2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829425" y="1017725"/>
            <a:ext cx="1590600" cy="1333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1200"/>
              </a:spcAft>
              <a:buClr>
                <a:schemeClr val="dk1"/>
              </a:buClr>
              <a:buSzPts val="1100"/>
              <a:buFont typeface="Arial"/>
              <a:buNone/>
            </a:pPr>
            <a:r>
              <a:rPr lang="en" sz="1200">
                <a:solidFill>
                  <a:schemeClr val="dk1"/>
                </a:solidFill>
                <a:uFillTx/>
                <a:latin typeface="Calibri"/>
                <a:ea typeface="Calibri"/>
                <a:cs typeface="Calibri"/>
                <a:sym typeface="Calibri"/>
              </a:rPr>
              <a:t>Make cities and human settlements inclusive, safe, resilient and sustainable</a:t>
            </a:r>
            <a:endParaRPr>
              <a:uFillTx/>
            </a:endParaRPr>
          </a:p>
        </p:txBody>
      </p:sp>
      <p:sp>
        <p:nvSpPr>
          <p:cNvPr xmlns:c="http://schemas.openxmlformats.org/drawingml/2006/chart" xmlns:pic="http://schemas.openxmlformats.org/drawingml/2006/picture" xmlns:dgm="http://schemas.openxmlformats.org/drawingml/2006/diagram" id="213" name="Google Shape;213;p2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753225" y="2541725"/>
            <a:ext cx="2057400" cy="15909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1200"/>
              </a:spcAft>
              <a:buClr>
                <a:schemeClr val="dk1"/>
              </a:buClr>
              <a:buSzPts val="1100"/>
              <a:buFont typeface="Arial"/>
              <a:buNone/>
            </a:pPr>
            <a:r>
              <a:rPr lang="en" sz="1200">
                <a:solidFill>
                  <a:schemeClr val="dk1"/>
                </a:solidFill>
                <a:uFillTx/>
                <a:latin typeface="Calibri"/>
                <a:ea typeface="Calibri"/>
                <a:cs typeface="Calibri"/>
                <a:sym typeface="Calibri"/>
              </a:rPr>
              <a:t>Promote peaceful and inclusive societies for sustainable development, provide access to justice for all and build effective, accountable and inclusive institutions at all levels</a:t>
            </a:r>
            <a:endParaRPr>
              <a:uFillTx/>
            </a:endParaRPr>
          </a:p>
        </p:txBody>
      </p:sp>
      <p:cxnSp>
        <p:nvCxnSpPr>
          <p:cNvPr xmlns:c="http://schemas.openxmlformats.org/drawingml/2006/chart" xmlns:pic="http://schemas.openxmlformats.org/drawingml/2006/picture" xmlns:dgm="http://schemas.openxmlformats.org/drawingml/2006/diagram" id="214" name="Google Shape;214;p28"/>
          <p:cNvCxnSpPr xmlns:c="http://schemas.openxmlformats.org/drawingml/2006/chart" xmlns:pic="http://schemas.openxmlformats.org/drawingml/2006/picture" xmlns:dgm="http://schemas.openxmlformats.org/drawingml/2006/diagram">
            <a:endCxn id="210" idx="1"/>
          </p:cNvCxnSpPr>
          <p:nvPr/>
        </p:nvCxnSpPr>
        <p:spPr xmlns:c="http://schemas.openxmlformats.org/drawingml/2006/chart" xmlns:pic="http://schemas.openxmlformats.org/drawingml/2006/picture" xmlns:dgm="http://schemas.openxmlformats.org/drawingml/2006/diagram">
          <a:xfrm flipH="1" rot="10800000">
            <a:off x="4171950" y="1784488"/>
            <a:ext cx="1485900" cy="777600"/>
          </a:xfrm>
          <a:prstGeom prst="straightConnector1">
            <a:avLst/>
          </a:prstGeom>
          <a:noFill/>
          <a:ln cap="flat" cmpd="sng" w="19050">
            <a:solidFill>
              <a:schemeClr val="dk2"/>
            </a:solidFill>
            <a:prstDash val="solid"/>
            <a:round/>
            <a:headEnd len="med" type="none" w="med"/>
            <a:tailEnd len="med" type="triangle" w="med"/>
          </a:ln>
        </p:spPr>
      </p:cxnSp>
      <p:cxnSp>
        <p:nvCxnSpPr>
          <p:cNvPr xmlns:c="http://schemas.openxmlformats.org/drawingml/2006/chart" xmlns:pic="http://schemas.openxmlformats.org/drawingml/2006/picture" xmlns:dgm="http://schemas.openxmlformats.org/drawingml/2006/diagram" id="215" name="Google Shape;215;p28"/>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H="1" rot="10800000">
            <a:off x="3390900" y="3124200"/>
            <a:ext cx="2228700" cy="533400"/>
          </a:xfrm>
          <a:prstGeom prst="straightConnector1">
            <a:avLst/>
          </a:prstGeom>
          <a:noFill/>
          <a:ln cap="flat" cmpd="sng" w="19050">
            <a:solidFill>
              <a:schemeClr val="dk2"/>
            </a:solidFill>
            <a:prstDash val="solid"/>
            <a:round/>
            <a:headEnd len="med" type="none" w="med"/>
            <a:tailEnd len="med" type="triangle" w="med"/>
          </a:ln>
        </p:spPr>
      </p:cxnSp>
    </p:spTree>
  </p:cSld>
  <p:clrMapOvr xmlns:c="http://schemas.openxmlformats.org/drawingml/2006/chart" xmlns:pic="http://schemas.openxmlformats.org/drawingml/2006/picture" xmlns:dgm="http://schemas.openxmlformats.org/drawingml/2006/diagram">
    <a:masterClrMapping/>
  </p:clrMapOvr>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19" name="Shape 21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20" name="Google Shape;220;p29"/>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1600"/>
              </a:spcAft>
              <a:buNone/>
            </a:pPr>
            <a:r>
              <a:rPr lang="en" sz="3600">
                <a:solidFill>
                  <a:srgbClr val="000000"/>
                </a:solidFill>
                <a:uFillTx/>
                <a:latin typeface="EB Garamond"/>
                <a:ea typeface="EB Garamond"/>
                <a:cs typeface="EB Garamond"/>
                <a:sym typeface="EB Garamond"/>
              </a:rPr>
              <a:t>Obligations</a:t>
            </a:r>
            <a:r>
              <a:rPr lang="en">
                <a:uFillTx/>
              </a:rPr>
              <a:t> </a:t>
            </a:r>
            <a:r>
              <a:rPr lang="en" sz="3600">
                <a:solidFill>
                  <a:srgbClr val="000000"/>
                </a:solidFill>
                <a:uFillTx/>
                <a:latin typeface="EB Garamond"/>
                <a:ea typeface="EB Garamond"/>
                <a:cs typeface="EB Garamond"/>
                <a:sym typeface="EB Garamond"/>
              </a:rPr>
              <a:t>of</a:t>
            </a:r>
            <a:r>
              <a:rPr lang="en">
                <a:uFillTx/>
              </a:rPr>
              <a:t> </a:t>
            </a:r>
            <a:r>
              <a:rPr lang="en" sz="3600">
                <a:solidFill>
                  <a:srgbClr val="000000"/>
                </a:solidFill>
                <a:uFillTx/>
                <a:latin typeface="EB Garamond"/>
                <a:ea typeface="EB Garamond"/>
                <a:cs typeface="EB Garamond"/>
                <a:sym typeface="EB Garamond"/>
              </a:rPr>
              <a:t>States</a:t>
            </a:r>
            <a:r>
              <a:rPr lang="en">
                <a:uFillTx/>
              </a:rPr>
              <a:t> </a:t>
            </a:r>
            <a:endParaRPr>
              <a:uFillTx/>
            </a:endParaRPr>
          </a:p>
        </p:txBody>
      </p:sp>
      <p:sp>
        <p:nvSpPr>
          <p:cNvPr xmlns:c="http://schemas.openxmlformats.org/drawingml/2006/chart" xmlns:pic="http://schemas.openxmlformats.org/drawingml/2006/picture" xmlns:dgm="http://schemas.openxmlformats.org/drawingml/2006/diagram" id="221" name="Google Shape;221;p29"/>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1617750" y="1152475"/>
            <a:ext cx="7214700" cy="3733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11150" lvl="0" marL="457200" rtl="0">
              <a:spcBef>
                <a:spcPts val="1200"/>
              </a:spcBef>
              <a:spcAft>
                <a:spcPts val="0"/>
              </a:spcAft>
              <a:buClr>
                <a:schemeClr val="dk1"/>
              </a:buClr>
              <a:buSzPts val="1300"/>
              <a:buFont typeface="Calibri"/>
              <a:buChar char="●"/>
            </a:pPr>
            <a:r>
              <a:rPr b="1" i="1" lang="en" sz="1400">
                <a:solidFill>
                  <a:schemeClr val="dk1"/>
                </a:solidFill>
                <a:uFillTx/>
                <a:latin typeface="Calibri"/>
                <a:ea typeface="Calibri"/>
                <a:cs typeface="Calibri"/>
                <a:sym typeface="Calibri"/>
              </a:rPr>
              <a:t>The International Covenant on Economic, Social and Cultural Rights</a:t>
            </a:r>
            <a:r>
              <a:rPr b="1" lang="en" sz="1400">
                <a:solidFill>
                  <a:schemeClr val="dk1"/>
                </a:solidFill>
                <a:uFillTx/>
                <a:latin typeface="Calibri"/>
                <a:ea typeface="Calibri"/>
                <a:cs typeface="Calibri"/>
                <a:sym typeface="Calibri"/>
              </a:rPr>
              <a:t>​ (ICESCR): </a:t>
            </a:r>
            <a:r>
              <a:rPr lang="en" sz="1300">
                <a:solidFill>
                  <a:schemeClr val="dk1"/>
                </a:solidFill>
                <a:uFillTx/>
                <a:latin typeface="Calibri"/>
                <a:ea typeface="Calibri"/>
                <a:cs typeface="Calibri"/>
                <a:sym typeface="Calibri"/>
              </a:rPr>
              <a:t>“the right of everyone to an adequate standard of living for himself and his family, including adequate food, clothing and housing and to the continuous improvement of living conditions.”	</a:t>
            </a:r>
            <a:endParaRPr sz="1300">
              <a:solidFill>
                <a:schemeClr val="dk1"/>
              </a:solidFill>
              <a:uFillTx/>
              <a:latin typeface="Calibri"/>
              <a:ea typeface="Calibri"/>
              <a:cs typeface="Calibri"/>
              <a:sym typeface="Calibri"/>
            </a:endParaRPr>
          </a:p>
          <a:p>
            <a:pPr algn="l" indent="0" lvl="0" marL="457200" rtl="0">
              <a:spcBef>
                <a:spcPts val="1200"/>
              </a:spcBef>
              <a:spcAft>
                <a:spcPts val="0"/>
              </a:spcAft>
              <a:buNone/>
            </a:pPr>
            <a:r>
              <a:rPr>
                <a:uFillTx/>
              </a:rPr>
              <a:t/>
            </a:r>
            <a:endParaRPr sz="1300">
              <a:solidFill>
                <a:schemeClr val="dk1"/>
              </a:solidFill>
              <a:uFillTx/>
              <a:latin typeface="Calibri"/>
              <a:ea typeface="Calibri"/>
              <a:cs typeface="Calibri"/>
              <a:sym typeface="Calibri"/>
            </a:endParaRPr>
          </a:p>
          <a:p>
            <a:pPr algn="l" indent="-311150" lvl="0" marL="457200" rtl="0">
              <a:spcBef>
                <a:spcPts val="1000"/>
              </a:spcBef>
              <a:spcAft>
                <a:spcPts val="0"/>
              </a:spcAft>
              <a:buClr>
                <a:schemeClr val="dk1"/>
              </a:buClr>
              <a:buSzPts val="1300"/>
              <a:buFont typeface="Calibri"/>
              <a:buChar char="●"/>
            </a:pPr>
            <a:r>
              <a:rPr b="1" i="1" lang="en" sz="1400">
                <a:solidFill>
                  <a:schemeClr val="dk1"/>
                </a:solidFill>
                <a:uFillTx/>
                <a:latin typeface="Calibri"/>
                <a:ea typeface="Calibri"/>
                <a:cs typeface="Calibri"/>
                <a:sym typeface="Calibri"/>
              </a:rPr>
              <a:t>The UN Convention on the Rights of the Child (UNCRC)</a:t>
            </a:r>
            <a:r>
              <a:rPr lang="en" sz="1400">
                <a:solidFill>
                  <a:schemeClr val="dk1"/>
                </a:solidFill>
                <a:uFillTx/>
                <a:latin typeface="Calibri"/>
                <a:ea typeface="Calibri"/>
                <a:cs typeface="Calibri"/>
                <a:sym typeface="Calibri"/>
              </a:rPr>
              <a:t>​</a:t>
            </a:r>
            <a:r>
              <a:rPr b="1" lang="en" sz="1400">
                <a:solidFill>
                  <a:schemeClr val="dk1"/>
                </a:solidFill>
                <a:uFillTx/>
                <a:latin typeface="Calibri"/>
                <a:ea typeface="Calibri"/>
                <a:cs typeface="Calibri"/>
                <a:sym typeface="Calibri"/>
              </a:rPr>
              <a:t>,</a:t>
            </a:r>
            <a:r>
              <a:rPr lang="en" sz="1400">
                <a:solidFill>
                  <a:schemeClr val="dk1"/>
                </a:solidFill>
                <a:uFillTx/>
                <a:latin typeface="Calibri"/>
                <a:ea typeface="Calibri"/>
                <a:cs typeface="Calibri"/>
                <a:sym typeface="Calibri"/>
              </a:rPr>
              <a:t>​ </a:t>
            </a:r>
            <a:r>
              <a:rPr lang="en" sz="1300">
                <a:solidFill>
                  <a:schemeClr val="dk1"/>
                </a:solidFill>
                <a:uFillTx/>
                <a:latin typeface="Calibri"/>
                <a:ea typeface="Calibri"/>
                <a:cs typeface="Calibri"/>
                <a:sym typeface="Calibri"/>
              </a:rPr>
              <a:t>“provides an inclusive structure for policy and programme development to promote and protect the rights of children.” 				</a:t>
            </a:r>
            <a:endParaRPr sz="1300">
              <a:solidFill>
                <a:schemeClr val="dk1"/>
              </a:solidFill>
              <a:uFillTx/>
              <a:latin typeface="Calibri"/>
              <a:ea typeface="Calibri"/>
              <a:cs typeface="Calibri"/>
              <a:sym typeface="Calibri"/>
            </a:endParaRPr>
          </a:p>
          <a:p>
            <a:pPr algn="l" indent="0" lvl="0" marL="457200" rtl="0">
              <a:spcBef>
                <a:spcPts val="1000"/>
              </a:spcBef>
              <a:spcAft>
                <a:spcPts val="0"/>
              </a:spcAft>
              <a:buNone/>
            </a:pPr>
            <a:r>
              <a:rPr>
                <a:uFillTx/>
              </a:rPr>
              <a:t/>
            </a:r>
            <a:endParaRPr sz="1300">
              <a:solidFill>
                <a:schemeClr val="dk1"/>
              </a:solidFill>
              <a:uFillTx/>
              <a:latin typeface="Calibri"/>
              <a:ea typeface="Calibri"/>
              <a:cs typeface="Calibri"/>
              <a:sym typeface="Calibri"/>
            </a:endParaRPr>
          </a:p>
          <a:p>
            <a:pPr algn="l" indent="-311150" lvl="0" marL="457200" rtl="0">
              <a:spcBef>
                <a:spcPts val="1200"/>
              </a:spcBef>
              <a:spcAft>
                <a:spcPts val="0"/>
              </a:spcAft>
              <a:buClr>
                <a:schemeClr val="dk1"/>
              </a:buClr>
              <a:buSzPts val="1300"/>
              <a:buFont typeface="Calibri"/>
              <a:buChar char="●"/>
            </a:pPr>
            <a:r>
              <a:rPr b="1" i="1" lang="en" sz="1400">
                <a:solidFill>
                  <a:schemeClr val="dk1"/>
                </a:solidFill>
                <a:uFillTx/>
                <a:latin typeface="Calibri"/>
                <a:ea typeface="Calibri"/>
                <a:cs typeface="Calibri"/>
                <a:sym typeface="Calibri"/>
              </a:rPr>
              <a:t>The Istanbul Declaration and the Habitat Agenda</a:t>
            </a:r>
            <a:r>
              <a:rPr b="1" lang="en" sz="1400">
                <a:solidFill>
                  <a:schemeClr val="dk1"/>
                </a:solidFill>
                <a:uFillTx/>
                <a:latin typeface="Calibri"/>
                <a:ea typeface="Calibri"/>
                <a:cs typeface="Calibri"/>
                <a:sym typeface="Calibri"/>
              </a:rPr>
              <a:t>,</a:t>
            </a:r>
            <a:r>
              <a:rPr lang="en" sz="1400">
                <a:solidFill>
                  <a:schemeClr val="dk1"/>
                </a:solidFill>
                <a:uFillTx/>
                <a:latin typeface="Calibri"/>
                <a:ea typeface="Calibri"/>
                <a:cs typeface="Calibri"/>
                <a:sym typeface="Calibri"/>
              </a:rPr>
              <a:t>​ </a:t>
            </a:r>
            <a:r>
              <a:rPr lang="en" sz="1300">
                <a:solidFill>
                  <a:schemeClr val="dk1"/>
                </a:solidFill>
                <a:uFillTx/>
                <a:latin typeface="Calibri"/>
                <a:ea typeface="Calibri"/>
                <a:cs typeface="Calibri"/>
                <a:sym typeface="Calibri"/>
              </a:rPr>
              <a:t>​ “legal security of tenure and equal access to land to all people, including women and those living in poverty; and undertaking legislative and administrative reforms to give women full and equal access to economic resources, including the right to inheritance and to ownership of land and other property” </a:t>
            </a:r>
            <a:endParaRPr sz="1300">
              <a:solidFill>
                <a:schemeClr val="dk1"/>
              </a:solidFill>
              <a:uFillTx/>
              <a:latin typeface="Calibri"/>
              <a:ea typeface="Calibri"/>
              <a:cs typeface="Calibri"/>
              <a:sym typeface="Calibri"/>
            </a:endParaRPr>
          </a:p>
          <a:p>
            <a:pPr algn="l" indent="0" lvl="0" marL="0" rtl="0">
              <a:spcBef>
                <a:spcPts val="1200"/>
              </a:spcBef>
              <a:spcAft>
                <a:spcPts val="1200"/>
              </a:spcAft>
              <a:buClr>
                <a:schemeClr val="dk1"/>
              </a:buClr>
              <a:buSzPts val="1100"/>
              <a:buFont typeface="Arial"/>
              <a:buNone/>
            </a:pPr>
            <a:r>
              <a:rPr>
                <a:uFillTx/>
              </a:rPr>
              <a:t/>
            </a:r>
            <a:endParaRPr sz="1200">
              <a:solidFill>
                <a:schemeClr val="dk1"/>
              </a:solidFill>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222" name="Google Shape;222;p2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61921" y="1152475"/>
            <a:ext cx="1555825" cy="952550"/>
          </a:xfrm>
          <a:prstGeom prst="rect">
            <a:avLst/>
          </a:prstGeom>
          <a:noFill/>
          <a:ln>
            <a:noFill/>
          </a:ln>
        </p:spPr>
      </p:pic>
      <p:pic>
        <p:nvPicPr>
          <p:cNvPr xmlns:c="http://schemas.openxmlformats.org/drawingml/2006/chart" xmlns:pic="http://schemas.openxmlformats.org/drawingml/2006/picture" xmlns:dgm="http://schemas.openxmlformats.org/drawingml/2006/diagram" id="223" name="Google Shape;223;p2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215950" y="2181225"/>
            <a:ext cx="1247775" cy="1247775"/>
          </a:xfrm>
          <a:prstGeom prst="rect">
            <a:avLst/>
          </a:prstGeom>
          <a:noFill/>
          <a:ln>
            <a:noFill/>
          </a:ln>
        </p:spPr>
      </p:pic>
      <p:pic>
        <p:nvPicPr>
          <p:cNvPr xmlns:c="http://schemas.openxmlformats.org/drawingml/2006/chart" xmlns:pic="http://schemas.openxmlformats.org/drawingml/2006/picture" xmlns:dgm="http://schemas.openxmlformats.org/drawingml/2006/diagram" id="224" name="Google Shape;224;p2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166862" y="3638550"/>
            <a:ext cx="1345950" cy="124777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28" name="Shape 22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29" name="Google Shape;229;p3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524375" y="2849200"/>
            <a:ext cx="3952800" cy="2118600"/>
          </a:xfrm>
          <a:prstGeom prst="rect">
            <a:avLst/>
          </a:prstGeom>
          <a:noFill/>
          <a:ln cap="flat" cmpd="sng" w="38100">
            <a:solidFill>
              <a:schemeClr val="dk2"/>
            </a:solidFill>
            <a:prstDash val="lgDash"/>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230" name="Google Shape;230;p3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2425" y="2849200"/>
            <a:ext cx="3952800" cy="2118600"/>
          </a:xfrm>
          <a:prstGeom prst="rect">
            <a:avLst/>
          </a:prstGeom>
          <a:noFill/>
          <a:ln cap="flat" cmpd="sng" w="38100">
            <a:solidFill>
              <a:schemeClr val="dk2"/>
            </a:solidFill>
            <a:prstDash val="lgDash"/>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231" name="Google Shape;231;p30"/>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1600"/>
              </a:spcAft>
              <a:buNone/>
            </a:pPr>
            <a:r>
              <a:rPr lang="en" sz="3600">
                <a:solidFill>
                  <a:srgbClr val="000000"/>
                </a:solidFill>
                <a:uFillTx/>
                <a:latin typeface="EB Garamond"/>
                <a:ea typeface="EB Garamond"/>
                <a:cs typeface="EB Garamond"/>
                <a:sym typeface="EB Garamond"/>
              </a:rPr>
              <a:t>Government</a:t>
            </a:r>
            <a:r>
              <a:rPr lang="en">
                <a:uFillTx/>
              </a:rPr>
              <a:t> </a:t>
            </a:r>
            <a:r>
              <a:rPr lang="en" sz="3600">
                <a:solidFill>
                  <a:srgbClr val="000000"/>
                </a:solidFill>
                <a:uFillTx/>
                <a:latin typeface="EB Garamond"/>
                <a:ea typeface="EB Garamond"/>
                <a:cs typeface="EB Garamond"/>
                <a:sym typeface="EB Garamond"/>
              </a:rPr>
              <a:t>Programs &amp; Policies</a:t>
            </a:r>
            <a:r>
              <a:rPr lang="en">
                <a:uFillTx/>
              </a:rPr>
              <a:t> </a:t>
            </a:r>
            <a:endParaRPr>
              <a:uFillTx/>
            </a:endParaRPr>
          </a:p>
        </p:txBody>
      </p:sp>
      <p:sp>
        <p:nvSpPr>
          <p:cNvPr xmlns:c="http://schemas.openxmlformats.org/drawingml/2006/chart" xmlns:pic="http://schemas.openxmlformats.org/drawingml/2006/picture" xmlns:dgm="http://schemas.openxmlformats.org/drawingml/2006/diagram" id="232" name="Google Shape;232;p30"/>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19050" y="870750"/>
            <a:ext cx="9003900" cy="17772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1200"/>
              </a:spcBef>
              <a:spcAft>
                <a:spcPts val="0"/>
              </a:spcAft>
              <a:buClr>
                <a:schemeClr val="dk1"/>
              </a:buClr>
              <a:buSzPts val="1100"/>
              <a:buFont typeface="Arial"/>
              <a:buNone/>
            </a:pPr>
            <a:r>
              <a:rPr b="1" lang="en" sz="1400">
                <a:solidFill>
                  <a:schemeClr val="dk1"/>
                </a:solidFill>
                <a:uFillTx/>
                <a:latin typeface="Calibri"/>
                <a:ea typeface="Calibri"/>
                <a:cs typeface="Calibri"/>
                <a:sym typeface="Calibri"/>
              </a:rPr>
              <a:t>The Constitution of India:</a:t>
            </a:r>
            <a:r>
              <a:rPr lang="en" sz="2200">
                <a:solidFill>
                  <a:schemeClr val="dk1"/>
                </a:solidFill>
                <a:uFillTx/>
                <a:latin typeface="Calibri"/>
                <a:ea typeface="Calibri"/>
                <a:cs typeface="Calibri"/>
                <a:sym typeface="Calibri"/>
              </a:rPr>
              <a:t>				</a:t>
            </a:r>
            <a:endParaRPr sz="2200">
              <a:solidFill>
                <a:schemeClr val="dk1"/>
              </a:solidFill>
              <a:uFillTx/>
              <a:latin typeface="Calibri"/>
              <a:ea typeface="Calibri"/>
              <a:cs typeface="Calibri"/>
              <a:sym typeface="Calibri"/>
            </a:endParaRPr>
          </a:p>
          <a:p>
            <a:pPr algn="l" indent="0" lvl="0" marL="0" rtl="0">
              <a:spcBef>
                <a:spcPts val="1200"/>
              </a:spcBef>
              <a:spcAft>
                <a:spcPts val="0"/>
              </a:spcAft>
              <a:buNone/>
            </a:pPr>
            <a:r>
              <a:rPr lang="en" sz="1300">
                <a:solidFill>
                  <a:schemeClr val="dk1"/>
                </a:solidFill>
                <a:uFillTx/>
                <a:latin typeface="Calibri"/>
                <a:ea typeface="Calibri"/>
                <a:cs typeface="Calibri"/>
                <a:sym typeface="Calibri"/>
              </a:rPr>
              <a:t>Article 21: </a:t>
            </a:r>
            <a:r>
              <a:rPr i="1" lang="en" sz="1300">
                <a:solidFill>
                  <a:schemeClr val="dk1"/>
                </a:solidFill>
                <a:uFillTx/>
                <a:latin typeface="Calibri"/>
                <a:ea typeface="Calibri"/>
                <a:cs typeface="Calibri"/>
                <a:sym typeface="Calibri"/>
              </a:rPr>
              <a:t>“No person shall be deprived of his life or personal liberty except according to procedure established by law.”</a:t>
            </a:r>
            <a:endParaRPr i="1" sz="800">
              <a:solidFill>
                <a:schemeClr val="dk1"/>
              </a:solidFill>
              <a:uFillTx/>
              <a:latin typeface="Calibri"/>
              <a:ea typeface="Calibri"/>
              <a:cs typeface="Calibri"/>
              <a:sym typeface="Calibri"/>
            </a:endParaRPr>
          </a:p>
          <a:p>
            <a:pPr algn="l" indent="0" lvl="0" marL="0" rtl="0">
              <a:spcBef>
                <a:spcPts val="1200"/>
              </a:spcBef>
              <a:spcAft>
                <a:spcPts val="0"/>
              </a:spcAft>
              <a:buNone/>
            </a:pPr>
            <a:r>
              <a:rPr lang="en" sz="1300">
                <a:solidFill>
                  <a:schemeClr val="dk1"/>
                </a:solidFill>
                <a:uFillTx/>
                <a:latin typeface="Calibri"/>
                <a:ea typeface="Calibri"/>
                <a:cs typeface="Calibri"/>
                <a:sym typeface="Calibri"/>
              </a:rPr>
              <a:t>Article 15:  “​</a:t>
            </a:r>
            <a:r>
              <a:rPr i="1" lang="en" sz="1300">
                <a:solidFill>
                  <a:schemeClr val="dk1"/>
                </a:solidFill>
                <a:uFillTx/>
                <a:latin typeface="Calibri"/>
                <a:ea typeface="Calibri"/>
                <a:cs typeface="Calibri"/>
                <a:sym typeface="Calibri"/>
              </a:rPr>
              <a:t>nothing in this Article shall prevent the State from making any special provisions for women and children.”</a:t>
            </a:r>
            <a:r>
              <a:rPr i="1" lang="en" sz="800">
                <a:solidFill>
                  <a:schemeClr val="dk1"/>
                </a:solidFill>
                <a:uFillTx/>
                <a:latin typeface="Calibri"/>
                <a:ea typeface="Calibri"/>
                <a:cs typeface="Calibri"/>
                <a:sym typeface="Calibri"/>
              </a:rPr>
              <a:t> </a:t>
            </a:r>
            <a:endParaRPr i="1" sz="800">
              <a:solidFill>
                <a:schemeClr val="dk1"/>
              </a:solidFill>
              <a:uFillTx/>
              <a:latin typeface="Calibri"/>
              <a:ea typeface="Calibri"/>
              <a:cs typeface="Calibri"/>
              <a:sym typeface="Calibri"/>
            </a:endParaRPr>
          </a:p>
          <a:p>
            <a:pPr algn="l" indent="0" lvl="0" marL="0" rtl="0">
              <a:spcBef>
                <a:spcPts val="1200"/>
              </a:spcBef>
              <a:spcAft>
                <a:spcPts val="1200"/>
              </a:spcAft>
              <a:buClr>
                <a:schemeClr val="dk1"/>
              </a:buClr>
              <a:buSzPts val="1100"/>
              <a:buFont typeface="Arial"/>
              <a:buNone/>
            </a:pPr>
            <a:r>
              <a:rPr lang="en" sz="1300">
                <a:solidFill>
                  <a:schemeClr val="dk1"/>
                </a:solidFill>
                <a:uFillTx/>
                <a:latin typeface="Calibri"/>
                <a:ea typeface="Calibri"/>
                <a:cs typeface="Calibri"/>
                <a:sym typeface="Calibri"/>
              </a:rPr>
              <a:t>Article 39(f): “​</a:t>
            </a:r>
            <a:r>
              <a:rPr i="1" lang="en" sz="1300">
                <a:solidFill>
                  <a:schemeClr val="dk1"/>
                </a:solidFill>
                <a:uFillTx/>
                <a:latin typeface="Calibri"/>
                <a:ea typeface="Calibri"/>
                <a:cs typeface="Calibri"/>
                <a:sym typeface="Calibri"/>
              </a:rPr>
              <a:t>children are given opportunities and facilities to develop in a healthy manner and in conditions of freedom &amp; dignity</a:t>
            </a:r>
            <a:r>
              <a:rPr lang="en" sz="1300">
                <a:solidFill>
                  <a:schemeClr val="dk1"/>
                </a:solidFill>
                <a:uFillTx/>
                <a:latin typeface="Calibri"/>
                <a:ea typeface="Calibri"/>
                <a:cs typeface="Calibri"/>
                <a:sym typeface="Calibri"/>
              </a:rPr>
              <a:t>”​</a:t>
            </a:r>
            <a:endParaRPr sz="1300">
              <a:solidFill>
                <a:schemeClr val="dk1"/>
              </a:solidFill>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233" name="Google Shape;233;p30"/>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533400" y="2917757"/>
            <a:ext cx="1524000" cy="1981818"/>
          </a:xfrm>
          <a:prstGeom prst="rect">
            <a:avLst/>
          </a:prstGeom>
          <a:noFill/>
          <a:ln>
            <a:noFill/>
          </a:ln>
        </p:spPr>
      </p:pic>
      <p:pic>
        <p:nvPicPr>
          <p:cNvPr xmlns:c="http://schemas.openxmlformats.org/drawingml/2006/chart" xmlns:pic="http://schemas.openxmlformats.org/drawingml/2006/picture" xmlns:dgm="http://schemas.openxmlformats.org/drawingml/2006/diagram" id="234" name="Google Shape;234;p30"/>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5236030" y="2917750"/>
            <a:ext cx="2555420" cy="1176368"/>
          </a:xfrm>
          <a:prstGeom prst="rect">
            <a:avLst/>
          </a:prstGeom>
          <a:noFill/>
          <a:ln>
            <a:noFill/>
          </a:ln>
        </p:spPr>
      </p:pic>
      <p:sp>
        <p:nvSpPr>
          <p:cNvPr xmlns:c="http://schemas.openxmlformats.org/drawingml/2006/chart" xmlns:pic="http://schemas.openxmlformats.org/drawingml/2006/picture" xmlns:dgm="http://schemas.openxmlformats.org/drawingml/2006/diagram" id="235" name="Google Shape;235;p3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95525" y="2841556"/>
            <a:ext cx="2228700" cy="14424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0"/>
              </a:spcAft>
              <a:buClr>
                <a:schemeClr val="dk1"/>
              </a:buClr>
              <a:buSzPts val="1100"/>
              <a:buFont typeface="Arial"/>
              <a:buNone/>
            </a:pPr>
            <a:r>
              <a:rPr lang="en" sz="1200">
                <a:solidFill>
                  <a:schemeClr val="dk1"/>
                </a:solidFill>
                <a:uFillTx/>
                <a:latin typeface="Calibri"/>
                <a:ea typeface="Calibri"/>
                <a:cs typeface="Calibri"/>
                <a:sym typeface="Calibri"/>
              </a:rPr>
              <a:t>	</a:t>
            </a:r>
            <a:endParaRPr sz="1200">
              <a:solidFill>
                <a:schemeClr val="dk1"/>
              </a:solidFill>
              <a:uFillTx/>
              <a:latin typeface="Calibri"/>
              <a:ea typeface="Calibri"/>
              <a:cs typeface="Calibri"/>
              <a:sym typeface="Calibri"/>
            </a:endParaRPr>
          </a:p>
          <a:p>
            <a:pPr algn="l" indent="0" lvl="0" marL="0" rtl="0">
              <a:lnSpc>
                <a:spcPct val="115000"/>
              </a:lnSpc>
              <a:spcBef>
                <a:spcPts val="1200"/>
              </a:spcBef>
              <a:spcAft>
                <a:spcPts val="1200"/>
              </a:spcAft>
              <a:buClr>
                <a:schemeClr val="dk1"/>
              </a:buClr>
              <a:buSzPts val="1100"/>
              <a:buFont typeface="Arial"/>
              <a:buNone/>
            </a:pPr>
            <a:r>
              <a:rPr lang="en">
                <a:solidFill>
                  <a:schemeClr val="dk1"/>
                </a:solidFill>
                <a:uFillTx/>
                <a:latin typeface="Calibri"/>
                <a:ea typeface="Calibri"/>
                <a:cs typeface="Calibri"/>
                <a:sym typeface="Calibri"/>
              </a:rPr>
              <a:t>Creates a distinction between Juveniles in Conflict with the Law and Children in need of Care and Protection</a:t>
            </a:r>
            <a:endParaRPr sz="1600">
              <a:uFillTx/>
            </a:endParaRPr>
          </a:p>
        </p:txBody>
      </p:sp>
      <p:sp>
        <p:nvSpPr>
          <p:cNvPr xmlns:c="http://schemas.openxmlformats.org/drawingml/2006/chart" xmlns:pic="http://schemas.openxmlformats.org/drawingml/2006/picture" xmlns:dgm="http://schemas.openxmlformats.org/drawingml/2006/diagram" id="236" name="Google Shape;236;p3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705350" y="3834400"/>
            <a:ext cx="3705300" cy="12669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0"/>
              </a:spcAft>
              <a:buClr>
                <a:schemeClr val="dk1"/>
              </a:buClr>
              <a:buSzPts val="1100"/>
              <a:buFont typeface="Arial"/>
              <a:buNone/>
            </a:pPr>
            <a:r>
              <a:rPr lang="en">
                <a:solidFill>
                  <a:schemeClr val="dk1"/>
                </a:solidFill>
                <a:uFillTx/>
                <a:latin typeface="Calibri"/>
                <a:ea typeface="Calibri"/>
                <a:cs typeface="Calibri"/>
                <a:sym typeface="Calibri"/>
              </a:rPr>
              <a:t>Identifies Four Key Priority Areas, which include: survival health and nutrition, education and development, protection and participation.</a:t>
            </a:r>
            <a:r>
              <a:rPr lang="en" sz="700">
                <a:solidFill>
                  <a:schemeClr val="dk1"/>
                </a:solidFill>
                <a:uFillTx/>
                <a:latin typeface="Calibri"/>
                <a:ea typeface="Calibri"/>
                <a:cs typeface="Calibri"/>
                <a:sym typeface="Calibri"/>
              </a:rPr>
              <a:t> </a:t>
            </a:r>
            <a:endParaRPr sz="1200">
              <a:solidFill>
                <a:schemeClr val="dk1"/>
              </a:solidFill>
              <a:uFillTx/>
              <a:latin typeface="Calibri"/>
              <a:ea typeface="Calibri"/>
              <a:cs typeface="Calibri"/>
              <a:sym typeface="Calibri"/>
            </a:endParaRPr>
          </a:p>
          <a:p>
            <a:pPr algn="l" indent="0" lvl="0" marL="0" rtl="0">
              <a:spcBef>
                <a:spcPts val="1200"/>
              </a:spcBef>
              <a:spcAft>
                <a:spcPts val="0"/>
              </a:spcAft>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40" name="Shape 24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241" name="Google Shape;241;p3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6143623" y="792025"/>
            <a:ext cx="1809499" cy="1770326"/>
          </a:xfrm>
          <a:prstGeom prst="rect">
            <a:avLst/>
          </a:prstGeom>
          <a:noFill/>
          <a:ln>
            <a:noFill/>
          </a:ln>
        </p:spPr>
      </p:pic>
      <p:sp>
        <p:nvSpPr>
          <p:cNvPr xmlns:c="http://schemas.openxmlformats.org/drawingml/2006/chart" xmlns:pic="http://schemas.openxmlformats.org/drawingml/2006/picture" xmlns:dgm="http://schemas.openxmlformats.org/drawingml/2006/diagram" id="242" name="Google Shape;242;p31"/>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sz="3600">
                <a:solidFill>
                  <a:srgbClr val="000000"/>
                </a:solidFill>
                <a:uFillTx/>
                <a:latin typeface="EB Garamond"/>
                <a:ea typeface="EB Garamond"/>
                <a:cs typeface="EB Garamond"/>
                <a:sym typeface="EB Garamond"/>
              </a:rPr>
              <a:t>Programs Addressing Homelessness</a:t>
            </a:r>
            <a:endParaRPr sz="3600">
              <a:solidFill>
                <a:srgbClr val="000000"/>
              </a:solidFill>
              <a:uFillTx/>
              <a:latin typeface="EB Garamond"/>
              <a:ea typeface="EB Garamond"/>
              <a:cs typeface="EB Garamond"/>
              <a:sym typeface="EB Garamond"/>
            </a:endParaRPr>
          </a:p>
        </p:txBody>
      </p:sp>
      <p:pic>
        <p:nvPicPr>
          <p:cNvPr xmlns:c="http://schemas.openxmlformats.org/drawingml/2006/chart" xmlns:pic="http://schemas.openxmlformats.org/drawingml/2006/picture" xmlns:dgm="http://schemas.openxmlformats.org/drawingml/2006/diagram" id="243" name="Google Shape;243;p3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408275" y="1181100"/>
            <a:ext cx="2339540" cy="1381725"/>
          </a:xfrm>
          <a:prstGeom prst="rect">
            <a:avLst/>
          </a:prstGeom>
          <a:noFill/>
          <a:ln>
            <a:noFill/>
          </a:ln>
        </p:spPr>
      </p:pic>
      <p:pic>
        <p:nvPicPr>
          <p:cNvPr xmlns:c="http://schemas.openxmlformats.org/drawingml/2006/chart" xmlns:pic="http://schemas.openxmlformats.org/drawingml/2006/picture" xmlns:dgm="http://schemas.openxmlformats.org/drawingml/2006/diagram" id="244" name="Google Shape;244;p3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311700" y="3252800"/>
            <a:ext cx="2393400" cy="1284600"/>
          </a:xfrm>
          <a:prstGeom prst="rect">
            <a:avLst/>
          </a:prstGeom>
          <a:noFill/>
          <a:ln>
            <a:noFill/>
          </a:ln>
        </p:spPr>
      </p:pic>
      <p:pic>
        <p:nvPicPr>
          <p:cNvPr xmlns:c="http://schemas.openxmlformats.org/drawingml/2006/chart" xmlns:pic="http://schemas.openxmlformats.org/drawingml/2006/picture" xmlns:dgm="http://schemas.openxmlformats.org/drawingml/2006/diagram" id="245" name="Google Shape;245;p3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6"/>
          <a:stretch>
            <a:fillRect/>
          </a:stretch>
        </p:blipFill>
        <p:spPr xmlns:c="http://schemas.openxmlformats.org/drawingml/2006/chart" xmlns:pic="http://schemas.openxmlformats.org/drawingml/2006/picture" xmlns:dgm="http://schemas.openxmlformats.org/drawingml/2006/diagram">
          <a:xfrm>
            <a:off x="6363704" y="3243279"/>
            <a:ext cx="1521756" cy="1471450"/>
          </a:xfrm>
          <a:prstGeom prst="rect">
            <a:avLst/>
          </a:prstGeom>
          <a:noFill/>
          <a:ln>
            <a:noFill/>
          </a:ln>
        </p:spPr>
      </p:pic>
      <p:pic>
        <p:nvPicPr>
          <p:cNvPr xmlns:c="http://schemas.openxmlformats.org/drawingml/2006/chart" xmlns:pic="http://schemas.openxmlformats.org/drawingml/2006/picture" xmlns:dgm="http://schemas.openxmlformats.org/drawingml/2006/diagram" id="246" name="Google Shape;246;p3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7"/>
          <a:stretch>
            <a:fillRect/>
          </a:stretch>
        </p:blipFill>
        <p:spPr xmlns:c="http://schemas.openxmlformats.org/drawingml/2006/chart" xmlns:pic="http://schemas.openxmlformats.org/drawingml/2006/picture" xmlns:dgm="http://schemas.openxmlformats.org/drawingml/2006/diagram">
          <a:xfrm>
            <a:off x="3503900" y="1182428"/>
            <a:ext cx="1809500" cy="1317722"/>
          </a:xfrm>
          <a:prstGeom prst="rect">
            <a:avLst/>
          </a:prstGeom>
          <a:noFill/>
          <a:ln>
            <a:noFill/>
          </a:ln>
        </p:spPr>
      </p:pic>
      <p:sp>
        <p:nvSpPr>
          <p:cNvPr xmlns:c="http://schemas.openxmlformats.org/drawingml/2006/chart" xmlns:pic="http://schemas.openxmlformats.org/drawingml/2006/picture" xmlns:dgm="http://schemas.openxmlformats.org/drawingml/2006/diagram" id="247" name="Google Shape;247;p3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782750" y="2652550"/>
            <a:ext cx="1284300" cy="4200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a:uFillTx/>
                <a:latin typeface="Calibri"/>
                <a:ea typeface="Calibri"/>
                <a:cs typeface="Calibri"/>
                <a:sym typeface="Calibri"/>
              </a:rPr>
              <a:t>Swadhar Greh</a:t>
            </a:r>
            <a:endParaRPr b="1">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248" name="Google Shape;248;p3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971650" y="2423950"/>
            <a:ext cx="3114600" cy="6810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a:uFillTx/>
                <a:latin typeface="Calibri"/>
                <a:ea typeface="Calibri"/>
                <a:cs typeface="Calibri"/>
                <a:sym typeface="Calibri"/>
              </a:rPr>
              <a:t>Integrated Child Protection Scheme</a:t>
            </a:r>
            <a:endParaRPr b="1">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249" name="Google Shape;249;p3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74350" y="4171950"/>
            <a:ext cx="2244900" cy="1009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0"/>
              </a:spcAft>
              <a:buNone/>
            </a:pPr>
            <a:r>
              <a:rPr b="1" lang="en">
                <a:solidFill>
                  <a:schemeClr val="dk1"/>
                </a:solidFill>
                <a:uFillTx/>
                <a:latin typeface="Calibri"/>
                <a:ea typeface="Calibri"/>
                <a:cs typeface="Calibri"/>
                <a:sym typeface="Calibri"/>
              </a:rPr>
              <a:t>Housing For All (Pradhan Mantri Awas Yojana, PMAY)</a:t>
            </a:r>
            <a:endParaRPr b="1">
              <a:solidFill>
                <a:schemeClr val="dk1"/>
              </a:solidFill>
              <a:uFillTx/>
              <a:latin typeface="Calibri"/>
              <a:ea typeface="Calibri"/>
              <a:cs typeface="Calibri"/>
              <a:sym typeface="Calibri"/>
            </a:endParaRPr>
          </a:p>
          <a:p>
            <a:pPr algn="l" indent="0" lvl="0" marL="0" rtl="0">
              <a:spcBef>
                <a:spcPts val="120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250" name="Google Shape;250;p3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107125" y="4495800"/>
            <a:ext cx="2339700" cy="4953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1200"/>
              </a:spcAft>
              <a:buNone/>
            </a:pPr>
            <a:r>
              <a:rPr b="1" lang="en">
                <a:solidFill>
                  <a:schemeClr val="dk1"/>
                </a:solidFill>
                <a:uFillTx/>
                <a:latin typeface="Calibri"/>
                <a:ea typeface="Calibri"/>
                <a:cs typeface="Calibri"/>
                <a:sym typeface="Calibri"/>
              </a:rPr>
              <a:t>Smart Cities Mission (SCM)</a:t>
            </a:r>
            <a:endParaRPr b="1" sz="1200">
              <a:solidFill>
                <a:schemeClr val="dk1"/>
              </a:solidFill>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251" name="Google Shape;251;p3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717700" y="2390950"/>
            <a:ext cx="3114600" cy="9432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0"/>
              </a:spcAft>
              <a:buNone/>
            </a:pPr>
            <a:r>
              <a:rPr b="1" lang="en">
                <a:solidFill>
                  <a:schemeClr val="dk1"/>
                </a:solidFill>
                <a:uFillTx/>
                <a:latin typeface="Calibri"/>
                <a:ea typeface="Calibri"/>
                <a:cs typeface="Calibri"/>
                <a:sym typeface="Calibri"/>
              </a:rPr>
              <a:t>National Livelihoods Mission—Scheme of Shelters for Urban Homeless </a:t>
            </a:r>
            <a:endParaRPr b="1" sz="1200">
              <a:solidFill>
                <a:schemeClr val="dk1"/>
              </a:solidFill>
              <a:uFillTx/>
              <a:latin typeface="Calibri"/>
              <a:ea typeface="Calibri"/>
              <a:cs typeface="Calibri"/>
              <a:sym typeface="Calibri"/>
            </a:endParaRPr>
          </a:p>
          <a:p>
            <a:pPr algn="l" indent="0" lvl="0" marL="0" rtl="0">
              <a:spcBef>
                <a:spcPts val="1200"/>
              </a:spcBef>
              <a:spcAft>
                <a:spcPts val="0"/>
              </a:spcAft>
              <a:buNone/>
            </a:pPr>
            <a:r>
              <a:rPr>
                <a:uFillTx/>
              </a:rPr>
              <a:t/>
            </a:r>
            <a:endParaRPr>
              <a:uFillTx/>
            </a:endParaRPr>
          </a:p>
        </p:txBody>
      </p:sp>
      <p:pic>
        <p:nvPicPr>
          <p:cNvPr xmlns:c="http://schemas.openxmlformats.org/drawingml/2006/chart" xmlns:pic="http://schemas.openxmlformats.org/drawingml/2006/picture" xmlns:dgm="http://schemas.openxmlformats.org/drawingml/2006/diagram" id="252" name="Google Shape;252;p3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8"/>
          <a:stretch>
            <a:fillRect/>
          </a:stretch>
        </p:blipFill>
        <p:spPr xmlns:c="http://schemas.openxmlformats.org/drawingml/2006/chart" xmlns:pic="http://schemas.openxmlformats.org/drawingml/2006/picture" xmlns:dgm="http://schemas.openxmlformats.org/drawingml/2006/diagram">
          <a:xfrm>
            <a:off x="3627351" y="2981675"/>
            <a:ext cx="1462569" cy="1284600"/>
          </a:xfrm>
          <a:prstGeom prst="rect">
            <a:avLst/>
          </a:prstGeom>
          <a:noFill/>
          <a:ln>
            <a:noFill/>
          </a:ln>
        </p:spPr>
      </p:pic>
      <p:sp>
        <p:nvSpPr>
          <p:cNvPr xmlns:c="http://schemas.openxmlformats.org/drawingml/2006/chart" xmlns:pic="http://schemas.openxmlformats.org/drawingml/2006/picture" xmlns:dgm="http://schemas.openxmlformats.org/drawingml/2006/diagram" id="253" name="Google Shape;253;p3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938925" y="4047200"/>
            <a:ext cx="3457500" cy="572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1200"/>
              </a:spcAft>
              <a:buNone/>
            </a:pPr>
            <a:r>
              <a:rPr b="1" lang="en" sz="1300">
                <a:solidFill>
                  <a:schemeClr val="dk1"/>
                </a:solidFill>
                <a:uFillTx/>
                <a:latin typeface="Calibri"/>
                <a:ea typeface="Calibri"/>
                <a:cs typeface="Calibri"/>
                <a:sym typeface="Calibri"/>
              </a:rPr>
              <a:t>UJJAWALLA Scheme for Prevention of Trafficking and Rescue, Rehabilitation and Reintegration of Victims of Trafficking</a:t>
            </a:r>
            <a:endParaRPr b="1" sz="1300">
              <a:uFillTx/>
            </a:endParaRPr>
          </a:p>
        </p:txBody>
      </p:sp>
    </p:spTree>
  </p:cSld>
  <p:clrMapOvr xmlns:c="http://schemas.openxmlformats.org/drawingml/2006/chart" xmlns:pic="http://schemas.openxmlformats.org/drawingml/2006/picture" xmlns:dgm="http://schemas.openxmlformats.org/drawingml/2006/diagram">
    <a:masterClrMapping/>
  </p:clrMapOvr>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62" name="Shape 6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3" name="Google Shape;63;p14"/>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sz="3600">
                <a:uFillTx/>
                <a:latin typeface="EB Garamond"/>
                <a:ea typeface="EB Garamond"/>
                <a:cs typeface="EB Garamond"/>
                <a:sym typeface="EB Garamond"/>
              </a:rPr>
              <a:t>Table of Contents </a:t>
            </a:r>
            <a:endParaRPr sz="3600">
              <a:uFillTx/>
              <a:latin typeface="EB Garamond"/>
              <a:ea typeface="EB Garamond"/>
              <a:cs typeface="EB Garamond"/>
              <a:sym typeface="EB Garamond"/>
            </a:endParaRPr>
          </a:p>
        </p:txBody>
      </p:sp>
      <p:sp>
        <p:nvSpPr>
          <p:cNvPr xmlns:c="http://schemas.openxmlformats.org/drawingml/2006/chart" xmlns:pic="http://schemas.openxmlformats.org/drawingml/2006/picture" xmlns:dgm="http://schemas.openxmlformats.org/drawingml/2006/diagram" id="64" name="Google Shape;64;p14"/>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152475"/>
            <a:ext cx="8520600" cy="37146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55600" lvl="0" marL="457200" rtl="0">
              <a:spcBef>
                <a:spcPts val="0"/>
              </a:spcBef>
              <a:spcAft>
                <a:spcPts val="0"/>
              </a:spcAft>
              <a:buClr>
                <a:srgbClr val="000000"/>
              </a:buClr>
              <a:buSzPts val="2000"/>
              <a:buFont typeface="Calibri"/>
              <a:buChar char="●"/>
            </a:pPr>
            <a:r>
              <a:rPr lang="en" sz="2000">
                <a:solidFill>
                  <a:srgbClr val="000000"/>
                </a:solidFill>
                <a:uFillTx/>
                <a:latin typeface="Calibri"/>
                <a:ea typeface="Calibri"/>
                <a:cs typeface="Calibri"/>
                <a:sym typeface="Calibri"/>
              </a:rPr>
              <a:t>Defining and Measuring Homelessness</a:t>
            </a:r>
            <a:endParaRPr sz="2000">
              <a:solidFill>
                <a:srgbClr val="000000"/>
              </a:solidFill>
              <a:uFillTx/>
              <a:latin typeface="Calibri"/>
              <a:ea typeface="Calibri"/>
              <a:cs typeface="Calibri"/>
              <a:sym typeface="Calibri"/>
            </a:endParaRPr>
          </a:p>
          <a:p>
            <a:pPr algn="l" indent="-355600" lvl="0" marL="457200" rtl="0">
              <a:spcBef>
                <a:spcPts val="0"/>
              </a:spcBef>
              <a:spcAft>
                <a:spcPts val="0"/>
              </a:spcAft>
              <a:buClr>
                <a:srgbClr val="000000"/>
              </a:buClr>
              <a:buSzPts val="2000"/>
              <a:buFont typeface="Calibri"/>
              <a:buChar char="●"/>
            </a:pPr>
            <a:r>
              <a:rPr lang="en" sz="2000">
                <a:solidFill>
                  <a:srgbClr val="000000"/>
                </a:solidFill>
                <a:uFillTx/>
                <a:latin typeface="Calibri"/>
                <a:ea typeface="Calibri"/>
                <a:cs typeface="Calibri"/>
                <a:sym typeface="Calibri"/>
              </a:rPr>
              <a:t>Statistics: Homelessness</a:t>
            </a:r>
            <a:endParaRPr sz="2000">
              <a:solidFill>
                <a:srgbClr val="000000"/>
              </a:solidFill>
              <a:uFillTx/>
              <a:latin typeface="Calibri"/>
              <a:ea typeface="Calibri"/>
              <a:cs typeface="Calibri"/>
              <a:sym typeface="Calibri"/>
            </a:endParaRPr>
          </a:p>
          <a:p>
            <a:pPr algn="l" indent="-355600" lvl="0" marL="457200" rtl="0">
              <a:spcBef>
                <a:spcPts val="0"/>
              </a:spcBef>
              <a:spcAft>
                <a:spcPts val="0"/>
              </a:spcAft>
              <a:buClr>
                <a:srgbClr val="000000"/>
              </a:buClr>
              <a:buSzPts val="2000"/>
              <a:buFont typeface="Calibri"/>
              <a:buChar char="●"/>
            </a:pPr>
            <a:r>
              <a:rPr lang="en" sz="2000">
                <a:solidFill>
                  <a:srgbClr val="000000"/>
                </a:solidFill>
                <a:uFillTx/>
                <a:latin typeface="Calibri"/>
                <a:ea typeface="Calibri"/>
                <a:cs typeface="Calibri"/>
                <a:sym typeface="Calibri"/>
              </a:rPr>
              <a:t>Testimonials</a:t>
            </a:r>
            <a:endParaRPr sz="2000">
              <a:solidFill>
                <a:srgbClr val="000000"/>
              </a:solidFill>
              <a:uFillTx/>
              <a:latin typeface="Calibri"/>
              <a:ea typeface="Calibri"/>
              <a:cs typeface="Calibri"/>
              <a:sym typeface="Calibri"/>
            </a:endParaRPr>
          </a:p>
          <a:p>
            <a:pPr algn="l" indent="-355600" lvl="0" marL="457200" rtl="0">
              <a:spcBef>
                <a:spcPts val="0"/>
              </a:spcBef>
              <a:spcAft>
                <a:spcPts val="0"/>
              </a:spcAft>
              <a:buClr>
                <a:srgbClr val="000000"/>
              </a:buClr>
              <a:buSzPts val="2000"/>
              <a:buFont typeface="Calibri"/>
              <a:buChar char="●"/>
            </a:pPr>
            <a:r>
              <a:rPr lang="en" sz="2000">
                <a:solidFill>
                  <a:srgbClr val="000000"/>
                </a:solidFill>
                <a:uFillTx/>
                <a:latin typeface="Calibri"/>
                <a:ea typeface="Calibri"/>
                <a:cs typeface="Calibri"/>
                <a:sym typeface="Calibri"/>
              </a:rPr>
              <a:t>Root &amp; Structural Causes of Homelessness</a:t>
            </a:r>
            <a:endParaRPr sz="2000">
              <a:solidFill>
                <a:srgbClr val="000000"/>
              </a:solidFill>
              <a:uFillTx/>
              <a:latin typeface="Calibri"/>
              <a:ea typeface="Calibri"/>
              <a:cs typeface="Calibri"/>
              <a:sym typeface="Calibri"/>
            </a:endParaRPr>
          </a:p>
          <a:p>
            <a:pPr algn="l" indent="-355600" lvl="0" marL="457200" rtl="0">
              <a:spcBef>
                <a:spcPts val="0"/>
              </a:spcBef>
              <a:spcAft>
                <a:spcPts val="0"/>
              </a:spcAft>
              <a:buClr>
                <a:srgbClr val="000000"/>
              </a:buClr>
              <a:buSzPts val="2000"/>
              <a:buFont typeface="Calibri"/>
              <a:buChar char="●"/>
            </a:pPr>
            <a:r>
              <a:rPr lang="en" sz="2000">
                <a:solidFill>
                  <a:srgbClr val="000000"/>
                </a:solidFill>
                <a:uFillTx/>
                <a:latin typeface="Calibri"/>
                <a:ea typeface="Calibri"/>
                <a:cs typeface="Calibri"/>
                <a:sym typeface="Calibri"/>
              </a:rPr>
              <a:t>Trauma </a:t>
            </a:r>
            <a:endParaRPr sz="2000">
              <a:solidFill>
                <a:srgbClr val="000000"/>
              </a:solidFill>
              <a:uFillTx/>
              <a:latin typeface="Calibri"/>
              <a:ea typeface="Calibri"/>
              <a:cs typeface="Calibri"/>
              <a:sym typeface="Calibri"/>
            </a:endParaRPr>
          </a:p>
          <a:p>
            <a:pPr algn="l" indent="-355600" lvl="0" marL="457200" rtl="0">
              <a:spcBef>
                <a:spcPts val="0"/>
              </a:spcBef>
              <a:spcAft>
                <a:spcPts val="0"/>
              </a:spcAft>
              <a:buClr>
                <a:srgbClr val="000000"/>
              </a:buClr>
              <a:buSzPts val="2000"/>
              <a:buFont typeface="Calibri"/>
              <a:buChar char="●"/>
            </a:pPr>
            <a:r>
              <a:rPr lang="en" sz="2000">
                <a:solidFill>
                  <a:srgbClr val="000000"/>
                </a:solidFill>
                <a:uFillTx/>
                <a:latin typeface="Calibri"/>
                <a:ea typeface="Calibri"/>
                <a:cs typeface="Calibri"/>
                <a:sym typeface="Calibri"/>
              </a:rPr>
              <a:t>Sustainable Development Goals</a:t>
            </a:r>
            <a:endParaRPr sz="2000">
              <a:solidFill>
                <a:srgbClr val="000000"/>
              </a:solidFill>
              <a:uFillTx/>
              <a:latin typeface="Calibri"/>
              <a:ea typeface="Calibri"/>
              <a:cs typeface="Calibri"/>
              <a:sym typeface="Calibri"/>
            </a:endParaRPr>
          </a:p>
          <a:p>
            <a:pPr algn="l" indent="-355600" lvl="0" marL="457200" rtl="0">
              <a:spcBef>
                <a:spcPts val="0"/>
              </a:spcBef>
              <a:spcAft>
                <a:spcPts val="0"/>
              </a:spcAft>
              <a:buClr>
                <a:srgbClr val="000000"/>
              </a:buClr>
              <a:buSzPts val="2000"/>
              <a:buFont typeface="Calibri"/>
              <a:buChar char="●"/>
            </a:pPr>
            <a:r>
              <a:rPr lang="en" sz="2000">
                <a:solidFill>
                  <a:srgbClr val="000000"/>
                </a:solidFill>
                <a:uFillTx/>
                <a:latin typeface="Calibri"/>
                <a:ea typeface="Calibri"/>
                <a:cs typeface="Calibri"/>
                <a:sym typeface="Calibri"/>
              </a:rPr>
              <a:t>Programs &amp; Policies: Governmental &amp; Other</a:t>
            </a:r>
            <a:endParaRPr sz="2000">
              <a:solidFill>
                <a:srgbClr val="000000"/>
              </a:solidFill>
              <a:uFillTx/>
              <a:latin typeface="Calibri"/>
              <a:ea typeface="Calibri"/>
              <a:cs typeface="Calibri"/>
              <a:sym typeface="Calibri"/>
            </a:endParaRPr>
          </a:p>
          <a:p>
            <a:pPr algn="l" indent="-355600" lvl="0" marL="457200" rtl="0">
              <a:spcBef>
                <a:spcPts val="0"/>
              </a:spcBef>
              <a:spcAft>
                <a:spcPts val="0"/>
              </a:spcAft>
              <a:buClr>
                <a:srgbClr val="000000"/>
              </a:buClr>
              <a:buSzPts val="2000"/>
              <a:buFont typeface="Calibri"/>
              <a:buChar char="●"/>
            </a:pPr>
            <a:r>
              <a:rPr lang="en" sz="2000">
                <a:solidFill>
                  <a:srgbClr val="000000"/>
                </a:solidFill>
                <a:uFillTx/>
                <a:latin typeface="Calibri"/>
                <a:ea typeface="Calibri"/>
                <a:cs typeface="Calibri"/>
                <a:sym typeface="Calibri"/>
              </a:rPr>
              <a:t>Potential Partnerships</a:t>
            </a:r>
            <a:endParaRPr sz="2000">
              <a:solidFill>
                <a:srgbClr val="000000"/>
              </a:solidFill>
              <a:uFillTx/>
              <a:latin typeface="Calibri"/>
              <a:ea typeface="Calibri"/>
              <a:cs typeface="Calibri"/>
              <a:sym typeface="Calibri"/>
            </a:endParaRPr>
          </a:p>
          <a:p>
            <a:pPr algn="l" indent="-355600" lvl="0" marL="457200" rtl="0">
              <a:spcBef>
                <a:spcPts val="0"/>
              </a:spcBef>
              <a:spcAft>
                <a:spcPts val="0"/>
              </a:spcAft>
              <a:buClr>
                <a:srgbClr val="000000"/>
              </a:buClr>
              <a:buSzPts val="2000"/>
              <a:buFont typeface="Calibri"/>
              <a:buChar char="●"/>
            </a:pPr>
            <a:r>
              <a:rPr lang="en" sz="2000">
                <a:solidFill>
                  <a:srgbClr val="000000"/>
                </a:solidFill>
                <a:uFillTx/>
                <a:latin typeface="Calibri"/>
                <a:ea typeface="Calibri"/>
                <a:cs typeface="Calibri"/>
                <a:sym typeface="Calibri"/>
              </a:rPr>
              <a:t>Recommendations  </a:t>
            </a:r>
            <a:endParaRPr sz="2000">
              <a:solidFill>
                <a:srgbClr val="000000"/>
              </a:solidFill>
              <a:uFillTx/>
              <a:latin typeface="Calibri"/>
              <a:ea typeface="Calibri"/>
              <a:cs typeface="Calibri"/>
              <a:sym typeface="Calibri"/>
            </a:endParaRPr>
          </a:p>
          <a:p>
            <a:pPr algn="l" indent="-355600" lvl="0" marL="457200" rtl="0">
              <a:spcBef>
                <a:spcPts val="0"/>
              </a:spcBef>
              <a:spcAft>
                <a:spcPts val="0"/>
              </a:spcAft>
              <a:buClr>
                <a:srgbClr val="000000"/>
              </a:buClr>
              <a:buSzPts val="2000"/>
              <a:buFont typeface="Calibri"/>
              <a:buChar char="●"/>
            </a:pPr>
            <a:r>
              <a:rPr lang="en" sz="2000">
                <a:solidFill>
                  <a:srgbClr val="000000"/>
                </a:solidFill>
                <a:uFillTx/>
                <a:latin typeface="Calibri"/>
                <a:ea typeface="Calibri"/>
                <a:cs typeface="Calibri"/>
                <a:sym typeface="Calibri"/>
              </a:rPr>
              <a:t>Research Shortfalls &amp; Future Research </a:t>
            </a:r>
            <a:endParaRPr sz="2000">
              <a:solidFill>
                <a:srgbClr val="000000"/>
              </a:solidFill>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65" name="Google Shape;65;p1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alphaModFix amt="30000"/>
          </a:blip>
          <a:stretch>
            <a:fillRect/>
          </a:stretch>
        </p:blipFill>
        <p:spPr xmlns:c="http://schemas.openxmlformats.org/drawingml/2006/chart" xmlns:pic="http://schemas.openxmlformats.org/drawingml/2006/picture" xmlns:dgm="http://schemas.openxmlformats.org/drawingml/2006/diagram">
          <a:xfrm>
            <a:off x="2343150" y="66625"/>
            <a:ext cx="6729674" cy="5047249"/>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57" name="Shape 25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graphicFrame>
        <p:nvGraphicFramePr>
          <p:cNvPr xmlns:c="http://schemas.openxmlformats.org/drawingml/2006/chart" xmlns:pic="http://schemas.openxmlformats.org/drawingml/2006/picture" xmlns:dgm="http://schemas.openxmlformats.org/drawingml/2006/diagram" id="258" name="Google Shape;258;p32"/>
          <p:cNvGraphicFramePr xmlns:c="http://schemas.openxmlformats.org/drawingml/2006/chart" xmlns:pic="http://schemas.openxmlformats.org/drawingml/2006/picture" xmlns:dgm="http://schemas.openxmlformats.org/drawingml/2006/diagram"/>
          <p:nvPr/>
        </p:nvGraphicFramePr>
        <p:xfrm xmlns:c="http://schemas.openxmlformats.org/drawingml/2006/chart" xmlns:pic="http://schemas.openxmlformats.org/drawingml/2006/picture" xmlns:dgm="http://schemas.openxmlformats.org/drawingml/2006/diagram">
          <a:off x="652450" y="1081100"/>
          <a:ext cx="3000000" cy="3000000"/>
        </p:xfrm>
        <a:graphic xmlns:c="http://schemas.openxmlformats.org/drawingml/2006/chart" xmlns:pic="http://schemas.openxmlformats.org/drawingml/2006/picture" xmlns:dgm="http://schemas.openxmlformats.org/drawingml/2006/diagram">
          <a:graphicData uri="http://schemas.openxmlformats.org/drawingml/2006/table">
            <a:tbl>
              <a:tblPr>
                <a:noFill/>
                <a:tableStyleId>{81AB291C-B2EC-41CE-A1A3-FC7D64128192}</a:tableStyleId>
              </a:tblPr>
              <a:tblGrid>
                <a:gridCol w="3769525"/>
                <a:gridCol w="3769525"/>
              </a:tblGrid>
              <a:tr h="1950275">
                <a:tc>
                  <a:txBody>
                    <a:bodyPr/>
                    <a:lstStyle/>
                    <a:p>
                      <a:pPr algn="l" indent="0" lvl="0" marL="0" rtl="0">
                        <a:spcBef>
                          <a:spcPts val="0"/>
                        </a:spcBef>
                        <a:spcAft>
                          <a:spcPts val="0"/>
                        </a:spcAft>
                        <a:buNone/>
                      </a:pPr>
                      <a:r>
                        <a:rPr>
                          <a:uFillTx/>
                        </a:rPr>
                        <a:t/>
                      </a:r>
                      <a:endParaRPr>
                        <a:uFillTx/>
                      </a:endParaRPr>
                    </a:p>
                  </a:txBody>
                  <a:tcPr marB="91425" marL="91425" marR="91425" marT="91425">
                    <a:lnL cap="flat" cmpd="sng" w="28575">
                      <a:solidFill>
                        <a:srgbClr val="9E9E9E"/>
                      </a:solidFill>
                      <a:prstDash val="solid"/>
                      <a:round/>
                      <a:headEnd len="sm" type="none" w="sm"/>
                      <a:tailEnd len="sm" type="none" w="sm"/>
                    </a:lnL>
                    <a:lnR cap="flat" cmpd="sng" w="28575">
                      <a:solidFill>
                        <a:srgbClr val="9E9E9E"/>
                      </a:solidFill>
                      <a:prstDash val="solid"/>
                      <a:round/>
                      <a:headEnd len="sm" type="none" w="sm"/>
                      <a:tailEnd len="sm" type="none" w="sm"/>
                    </a:lnR>
                    <a:lnT cap="flat" cmpd="sng" w="28575">
                      <a:solidFill>
                        <a:srgbClr val="9E9E9E"/>
                      </a:solidFill>
                      <a:prstDash val="solid"/>
                      <a:round/>
                      <a:headEnd len="sm" type="none" w="sm"/>
                      <a:tailEnd len="sm" type="none" w="sm"/>
                    </a:lnT>
                    <a:lnB cap="flat" cmpd="sng" w="28575">
                      <a:solidFill>
                        <a:srgbClr val="9E9E9E"/>
                      </a:solidFill>
                      <a:prstDash val="solid"/>
                      <a:round/>
                      <a:headEnd len="sm" type="none" w="sm"/>
                      <a:tailEnd len="sm" type="none" w="sm"/>
                    </a:lnB>
                  </a:tcPr>
                </a:tc>
                <a:tc>
                  <a:txBody>
                    <a:bodyPr/>
                    <a:lstStyle/>
                    <a:p>
                      <a:pPr algn="l" indent="0" lvl="0" marL="0" rtl="0">
                        <a:spcBef>
                          <a:spcPts val="0"/>
                        </a:spcBef>
                        <a:spcAft>
                          <a:spcPts val="0"/>
                        </a:spcAft>
                        <a:buNone/>
                      </a:pPr>
                      <a:r>
                        <a:rPr>
                          <a:uFillTx/>
                        </a:rPr>
                        <a:t/>
                      </a:r>
                      <a:endParaRPr>
                        <a:uFillTx/>
                      </a:endParaRPr>
                    </a:p>
                  </a:txBody>
                  <a:tcPr marB="91425" marL="91425" marR="91425" marT="91425">
                    <a:lnL cap="flat" cmpd="sng" w="28575">
                      <a:solidFill>
                        <a:srgbClr val="9E9E9E"/>
                      </a:solidFill>
                      <a:prstDash val="solid"/>
                      <a:round/>
                      <a:headEnd len="sm" type="none" w="sm"/>
                      <a:tailEnd len="sm" type="none" w="sm"/>
                    </a:lnL>
                    <a:lnR cap="flat" cmpd="sng" w="28575">
                      <a:solidFill>
                        <a:srgbClr val="9E9E9E"/>
                      </a:solidFill>
                      <a:prstDash val="solid"/>
                      <a:round/>
                      <a:headEnd len="sm" type="none" w="sm"/>
                      <a:tailEnd len="sm" type="none" w="sm"/>
                    </a:lnR>
                    <a:lnT cap="flat" cmpd="sng" w="28575">
                      <a:solidFill>
                        <a:srgbClr val="9E9E9E"/>
                      </a:solidFill>
                      <a:prstDash val="solid"/>
                      <a:round/>
                      <a:headEnd len="sm" type="none" w="sm"/>
                      <a:tailEnd len="sm" type="none" w="sm"/>
                    </a:lnT>
                    <a:lnB cap="flat" cmpd="sng" w="28575">
                      <a:solidFill>
                        <a:srgbClr val="9E9E9E"/>
                      </a:solidFill>
                      <a:prstDash val="solid"/>
                      <a:round/>
                      <a:headEnd len="sm" type="none" w="sm"/>
                      <a:tailEnd len="sm" type="none" w="sm"/>
                    </a:lnB>
                  </a:tcPr>
                </a:tc>
              </a:tr>
              <a:tr h="1950275">
                <a:tc>
                  <a:txBody>
                    <a:bodyPr/>
                    <a:lstStyle/>
                    <a:p>
                      <a:pPr algn="l" indent="0" lvl="0" marL="0" rtl="0">
                        <a:spcBef>
                          <a:spcPts val="0"/>
                        </a:spcBef>
                        <a:spcAft>
                          <a:spcPts val="0"/>
                        </a:spcAft>
                        <a:buNone/>
                      </a:pPr>
                      <a:r>
                        <a:rPr>
                          <a:uFillTx/>
                        </a:rPr>
                        <a:t/>
                      </a:r>
                      <a:endParaRPr>
                        <a:uFillTx/>
                      </a:endParaRPr>
                    </a:p>
                  </a:txBody>
                  <a:tcPr marB="91425" marL="91425" marR="91425" marT="91425">
                    <a:lnL cap="flat" cmpd="sng" w="28575">
                      <a:solidFill>
                        <a:srgbClr val="9E9E9E"/>
                      </a:solidFill>
                      <a:prstDash val="solid"/>
                      <a:round/>
                      <a:headEnd len="sm" type="none" w="sm"/>
                      <a:tailEnd len="sm" type="none" w="sm"/>
                    </a:lnL>
                    <a:lnR cap="flat" cmpd="sng" w="28575">
                      <a:solidFill>
                        <a:srgbClr val="9E9E9E"/>
                      </a:solidFill>
                      <a:prstDash val="solid"/>
                      <a:round/>
                      <a:headEnd len="sm" type="none" w="sm"/>
                      <a:tailEnd len="sm" type="none" w="sm"/>
                    </a:lnR>
                    <a:lnT cap="flat" cmpd="sng" w="28575">
                      <a:solidFill>
                        <a:srgbClr val="9E9E9E"/>
                      </a:solidFill>
                      <a:prstDash val="solid"/>
                      <a:round/>
                      <a:headEnd len="sm" type="none" w="sm"/>
                      <a:tailEnd len="sm" type="none" w="sm"/>
                    </a:lnT>
                    <a:lnB cap="flat" cmpd="sng" w="28575">
                      <a:solidFill>
                        <a:srgbClr val="9E9E9E"/>
                      </a:solidFill>
                      <a:prstDash val="solid"/>
                      <a:round/>
                      <a:headEnd len="sm" type="none" w="sm"/>
                      <a:tailEnd len="sm" type="none" w="sm"/>
                    </a:lnB>
                  </a:tcPr>
                </a:tc>
                <a:tc>
                  <a:txBody>
                    <a:bodyPr/>
                    <a:lstStyle/>
                    <a:p>
                      <a:pPr algn="l" indent="0" lvl="0" marL="0" rtl="0">
                        <a:spcBef>
                          <a:spcPts val="0"/>
                        </a:spcBef>
                        <a:spcAft>
                          <a:spcPts val="0"/>
                        </a:spcAft>
                        <a:buNone/>
                      </a:pPr>
                      <a:r>
                        <a:rPr>
                          <a:uFillTx/>
                        </a:rPr>
                        <a:t/>
                      </a:r>
                      <a:endParaRPr>
                        <a:uFillTx/>
                      </a:endParaRPr>
                    </a:p>
                  </a:txBody>
                  <a:tcPr marB="91425" marL="91425" marR="91425" marT="91425">
                    <a:lnL cap="flat" cmpd="sng" w="28575">
                      <a:solidFill>
                        <a:srgbClr val="9E9E9E"/>
                      </a:solidFill>
                      <a:prstDash val="solid"/>
                      <a:round/>
                      <a:headEnd len="sm" type="none" w="sm"/>
                      <a:tailEnd len="sm" type="none" w="sm"/>
                    </a:lnL>
                    <a:lnR cap="flat" cmpd="sng" w="28575">
                      <a:solidFill>
                        <a:srgbClr val="9E9E9E"/>
                      </a:solidFill>
                      <a:prstDash val="solid"/>
                      <a:round/>
                      <a:headEnd len="sm" type="none" w="sm"/>
                      <a:tailEnd len="sm" type="none" w="sm"/>
                    </a:lnR>
                    <a:lnT cap="flat" cmpd="sng" w="28575">
                      <a:solidFill>
                        <a:srgbClr val="9E9E9E"/>
                      </a:solidFill>
                      <a:prstDash val="solid"/>
                      <a:round/>
                      <a:headEnd len="sm" type="none" w="sm"/>
                      <a:tailEnd len="sm" type="none" w="sm"/>
                    </a:lnT>
                    <a:lnB cap="flat" cmpd="sng" w="28575">
                      <a:solidFill>
                        <a:srgbClr val="9E9E9E"/>
                      </a:solidFill>
                      <a:prstDash val="solid"/>
                      <a:round/>
                      <a:headEnd len="sm" type="none" w="sm"/>
                      <a:tailEnd len="sm" type="none" w="sm"/>
                    </a:lnB>
                  </a:tcPr>
                </a:tc>
              </a:tr>
            </a:tbl>
          </a:graphicData>
        </a:graphic>
      </p:graphicFrame>
      <p:sp>
        <p:nvSpPr>
          <p:cNvPr xmlns:c="http://schemas.openxmlformats.org/drawingml/2006/chart" xmlns:pic="http://schemas.openxmlformats.org/drawingml/2006/picture" xmlns:dgm="http://schemas.openxmlformats.org/drawingml/2006/diagram" id="259" name="Google Shape;259;p32"/>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3688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0"/>
              </a:spcAft>
              <a:buNone/>
            </a:pPr>
            <a:r>
              <a:rPr lang="en" sz="3600">
                <a:solidFill>
                  <a:srgbClr val="000000"/>
                </a:solidFill>
                <a:uFillTx/>
                <a:latin typeface="EB Garamond"/>
                <a:ea typeface="EB Garamond"/>
                <a:cs typeface="EB Garamond"/>
                <a:sym typeface="EB Garamond"/>
              </a:rPr>
              <a:t>Potential</a:t>
            </a:r>
            <a:r>
              <a:rPr lang="en" sz="1800">
                <a:solidFill>
                  <a:schemeClr val="dk2"/>
                </a:solidFill>
                <a:uFillTx/>
              </a:rPr>
              <a:t> </a:t>
            </a:r>
            <a:r>
              <a:rPr lang="en" sz="3600">
                <a:solidFill>
                  <a:srgbClr val="000000"/>
                </a:solidFill>
                <a:uFillTx/>
                <a:latin typeface="EB Garamond"/>
                <a:ea typeface="EB Garamond"/>
                <a:cs typeface="EB Garamond"/>
                <a:sym typeface="EB Garamond"/>
              </a:rPr>
              <a:t>Partnerships</a:t>
            </a:r>
            <a:endParaRPr sz="1800">
              <a:solidFill>
                <a:schemeClr val="dk2"/>
              </a:solidFill>
              <a:uFillTx/>
            </a:endParaRPr>
          </a:p>
          <a:p>
            <a:pPr algn="l" indent="0" lvl="0" marL="0" rtl="0">
              <a:spcBef>
                <a:spcPts val="1600"/>
              </a:spcBef>
              <a:spcAft>
                <a:spcPts val="0"/>
              </a:spcAft>
              <a:buNone/>
            </a:pPr>
            <a:r>
              <a:rPr>
                <a:uFillTx/>
              </a:rPr>
              <a:t/>
            </a:r>
            <a:endParaRPr>
              <a:uFillTx/>
            </a:endParaRPr>
          </a:p>
        </p:txBody>
      </p:sp>
      <p:pic>
        <p:nvPicPr>
          <p:cNvPr xmlns:c="http://schemas.openxmlformats.org/drawingml/2006/chart" xmlns:pic="http://schemas.openxmlformats.org/drawingml/2006/picture" xmlns:dgm="http://schemas.openxmlformats.org/drawingml/2006/diagram" id="260" name="Google Shape;260;p32"/>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5170388" y="1270538"/>
            <a:ext cx="2247900" cy="1600200"/>
          </a:xfrm>
          <a:prstGeom prst="rect">
            <a:avLst/>
          </a:prstGeom>
          <a:noFill/>
          <a:ln>
            <a:noFill/>
          </a:ln>
        </p:spPr>
      </p:pic>
      <p:pic>
        <p:nvPicPr>
          <p:cNvPr xmlns:c="http://schemas.openxmlformats.org/drawingml/2006/chart" xmlns:pic="http://schemas.openxmlformats.org/drawingml/2006/picture" xmlns:dgm="http://schemas.openxmlformats.org/drawingml/2006/diagram" id="261" name="Google Shape;261;p32"/>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1703945" y="1270550"/>
            <a:ext cx="1600180" cy="1600200"/>
          </a:xfrm>
          <a:prstGeom prst="rect">
            <a:avLst/>
          </a:prstGeom>
          <a:noFill/>
          <a:ln>
            <a:noFill/>
          </a:ln>
        </p:spPr>
      </p:pic>
      <p:pic>
        <p:nvPicPr>
          <p:cNvPr xmlns:c="http://schemas.openxmlformats.org/drawingml/2006/chart" xmlns:pic="http://schemas.openxmlformats.org/drawingml/2006/picture" xmlns:dgm="http://schemas.openxmlformats.org/drawingml/2006/diagram" id="262" name="Google Shape;262;p32"/>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4642538" y="3199775"/>
            <a:ext cx="3303613" cy="1600200"/>
          </a:xfrm>
          <a:prstGeom prst="rect">
            <a:avLst/>
          </a:prstGeom>
          <a:noFill/>
          <a:ln>
            <a:noFill/>
          </a:ln>
        </p:spPr>
      </p:pic>
      <p:pic>
        <p:nvPicPr>
          <p:cNvPr xmlns:c="http://schemas.openxmlformats.org/drawingml/2006/chart" xmlns:pic="http://schemas.openxmlformats.org/drawingml/2006/picture" xmlns:dgm="http://schemas.openxmlformats.org/drawingml/2006/diagram" id="263" name="Google Shape;263;p32"/>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6"/>
          <a:stretch>
            <a:fillRect/>
          </a:stretch>
        </p:blipFill>
        <p:spPr xmlns:c="http://schemas.openxmlformats.org/drawingml/2006/chart" xmlns:pic="http://schemas.openxmlformats.org/drawingml/2006/picture" xmlns:dgm="http://schemas.openxmlformats.org/drawingml/2006/diagram">
          <a:xfrm>
            <a:off x="854625" y="3430350"/>
            <a:ext cx="3095625" cy="123825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67" name="Shape 26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68" name="Google Shape;268;p33"/>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sz="3600">
                <a:solidFill>
                  <a:srgbClr val="000000"/>
                </a:solidFill>
                <a:uFillTx/>
                <a:latin typeface="EB Garamond"/>
                <a:ea typeface="EB Garamond"/>
                <a:cs typeface="EB Garamond"/>
                <a:sym typeface="EB Garamond"/>
              </a:rPr>
              <a:t>Recommendations</a:t>
            </a:r>
            <a:r>
              <a:rPr lang="en">
                <a:uFillTx/>
              </a:rPr>
              <a:t> </a:t>
            </a:r>
            <a:endParaRPr>
              <a:uFillTx/>
            </a:endParaRPr>
          </a:p>
          <a:p>
            <a:pPr algn="l" indent="0" lvl="0" marL="0" rtl="0">
              <a:spcBef>
                <a:spcPts val="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269" name="Google Shape;269;p3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61925" y="1119775"/>
            <a:ext cx="8594100" cy="638100"/>
          </a:xfrm>
          <a:prstGeom prst="rect">
            <a:avLst/>
          </a:prstGeom>
          <a:solidFill>
            <a:srgbClr val="FFF2CC"/>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rtl="0">
              <a:lnSpc>
                <a:spcPct val="115000"/>
              </a:lnSpc>
              <a:spcBef>
                <a:spcPts val="1200"/>
              </a:spcBef>
              <a:spcAft>
                <a:spcPts val="0"/>
              </a:spcAft>
              <a:buClr>
                <a:schemeClr val="dk1"/>
              </a:buClr>
              <a:buSzPts val="1100"/>
              <a:buFont typeface="Arial"/>
              <a:buNone/>
            </a:pPr>
            <a:r>
              <a:rPr b="1" lang="en" sz="1300">
                <a:solidFill>
                  <a:schemeClr val="dk1"/>
                </a:solidFill>
                <a:uFillTx/>
                <a:latin typeface="Calibri"/>
                <a:ea typeface="Calibri"/>
                <a:cs typeface="Calibri"/>
                <a:sym typeface="Calibri"/>
              </a:rPr>
              <a:t>Demand the government re-define ‘Homelessness’ and define ‘Affordable Housing’.</a:t>
            </a:r>
            <a:r>
              <a:rPr lang="en" sz="2100">
                <a:solidFill>
                  <a:schemeClr val="dk1"/>
                </a:solidFill>
                <a:uFillTx/>
                <a:latin typeface="Calibri"/>
                <a:ea typeface="Calibri"/>
                <a:cs typeface="Calibri"/>
                <a:sym typeface="Calibri"/>
              </a:rPr>
              <a:t>	</a:t>
            </a:r>
            <a:endParaRPr sz="2100">
              <a:solidFill>
                <a:schemeClr val="dk1"/>
              </a:solidFill>
              <a:uFillTx/>
              <a:latin typeface="Calibri"/>
              <a:ea typeface="Calibri"/>
              <a:cs typeface="Calibri"/>
              <a:sym typeface="Calibri"/>
            </a:endParaRPr>
          </a:p>
          <a:p>
            <a:pPr algn="l" indent="0" lvl="0" marL="0" rtl="0">
              <a:spcBef>
                <a:spcPts val="1200"/>
              </a:spcBef>
              <a:spcAft>
                <a:spcPts val="0"/>
              </a:spcAft>
              <a:buNone/>
            </a:pPr>
            <a:r>
              <a:rPr>
                <a:uFillTx/>
              </a:rPr>
              <a:t/>
            </a:r>
            <a:endParaRPr sz="1500">
              <a:uFillTx/>
            </a:endParaRPr>
          </a:p>
        </p:txBody>
      </p:sp>
      <p:sp>
        <p:nvSpPr>
          <p:cNvPr xmlns:c="http://schemas.openxmlformats.org/drawingml/2006/chart" xmlns:pic="http://schemas.openxmlformats.org/drawingml/2006/picture" xmlns:dgm="http://schemas.openxmlformats.org/drawingml/2006/diagram" id="270" name="Google Shape;270;p3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98750" y="1859925"/>
            <a:ext cx="8594100" cy="638100"/>
          </a:xfrm>
          <a:prstGeom prst="rect">
            <a:avLst/>
          </a:prstGeom>
          <a:solidFill>
            <a:srgbClr val="D5A6BD"/>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rtl="0">
              <a:lnSpc>
                <a:spcPct val="115000"/>
              </a:lnSpc>
              <a:spcBef>
                <a:spcPts val="1200"/>
              </a:spcBef>
              <a:spcAft>
                <a:spcPts val="0"/>
              </a:spcAft>
              <a:buNone/>
            </a:pPr>
            <a:r>
              <a:rPr>
                <a:uFillTx/>
              </a:rPr>
              <a:t/>
            </a:r>
            <a:endParaRPr b="1" sz="1300">
              <a:solidFill>
                <a:schemeClr val="dk1"/>
              </a:solidFill>
              <a:uFillTx/>
              <a:latin typeface="Calibri"/>
              <a:ea typeface="Calibri"/>
              <a:cs typeface="Calibri"/>
              <a:sym typeface="Calibri"/>
            </a:endParaRPr>
          </a:p>
          <a:p>
            <a:pPr algn="ctr" indent="0" lvl="0" marL="0" rtl="0">
              <a:lnSpc>
                <a:spcPct val="115000"/>
              </a:lnSpc>
              <a:spcBef>
                <a:spcPts val="1200"/>
              </a:spcBef>
              <a:spcAft>
                <a:spcPts val="0"/>
              </a:spcAft>
              <a:buClr>
                <a:schemeClr val="dk1"/>
              </a:buClr>
              <a:buSzPts val="1100"/>
              <a:buFont typeface="Arial"/>
              <a:buNone/>
            </a:pPr>
            <a:r>
              <a:rPr b="1" lang="en" sz="1300">
                <a:solidFill>
                  <a:schemeClr val="dk1"/>
                </a:solidFill>
                <a:uFillTx/>
                <a:latin typeface="Calibri"/>
                <a:ea typeface="Calibri"/>
                <a:cs typeface="Calibri"/>
                <a:sym typeface="Calibri"/>
              </a:rPr>
              <a:t>Ensure the 2021 Census questionnaire provides improved and reliable disaggregated data on homeless women, children and families.</a:t>
            </a:r>
            <a:r>
              <a:rPr b="1" lang="en" sz="1300">
                <a:solidFill>
                  <a:schemeClr val="dk1"/>
                </a:solidFill>
                <a:uFillTx/>
                <a:latin typeface="Calibri"/>
                <a:ea typeface="Calibri"/>
                <a:cs typeface="Calibri"/>
                <a:sym typeface="Calibri"/>
              </a:rPr>
              <a:t> </a:t>
            </a:r>
            <a:r>
              <a:rPr lang="en" sz="1300">
                <a:solidFill>
                  <a:schemeClr val="dk1"/>
                </a:solidFill>
                <a:uFillTx/>
                <a:latin typeface="Calibri"/>
                <a:ea typeface="Calibri"/>
                <a:cs typeface="Calibri"/>
                <a:sym typeface="Calibri"/>
              </a:rPr>
              <a:t>​</a:t>
            </a:r>
            <a:endParaRPr sz="1300">
              <a:solidFill>
                <a:schemeClr val="dk1"/>
              </a:solidFill>
              <a:uFillTx/>
              <a:latin typeface="Calibri"/>
              <a:ea typeface="Calibri"/>
              <a:cs typeface="Calibri"/>
              <a:sym typeface="Calibri"/>
            </a:endParaRPr>
          </a:p>
          <a:p>
            <a:pPr algn="ctr" indent="0" lvl="0" marL="0" rtl="0">
              <a:spcBef>
                <a:spcPts val="1200"/>
              </a:spcBef>
              <a:spcAft>
                <a:spcPts val="0"/>
              </a:spcAft>
              <a:buNone/>
            </a:pPr>
            <a:r>
              <a:rPr>
                <a:uFillTx/>
              </a:rPr>
              <a:t/>
            </a:r>
            <a:endParaRPr sz="1500">
              <a:uFillTx/>
            </a:endParaRPr>
          </a:p>
        </p:txBody>
      </p:sp>
      <p:sp>
        <p:nvSpPr>
          <p:cNvPr xmlns:c="http://schemas.openxmlformats.org/drawingml/2006/chart" xmlns:pic="http://schemas.openxmlformats.org/drawingml/2006/picture" xmlns:dgm="http://schemas.openxmlformats.org/drawingml/2006/diagram" id="271" name="Google Shape;271;p3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98750" y="2600075"/>
            <a:ext cx="8594100" cy="638100"/>
          </a:xfrm>
          <a:prstGeom prst="rect">
            <a:avLst/>
          </a:prstGeom>
          <a:solidFill>
            <a:srgbClr val="D9EAD3"/>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ctr" indent="0" lvl="0" marL="0" rtl="0">
              <a:lnSpc>
                <a:spcPct val="115000"/>
              </a:lnSpc>
              <a:spcBef>
                <a:spcPts val="1200"/>
              </a:spcBef>
              <a:spcAft>
                <a:spcPts val="0"/>
              </a:spcAft>
              <a:buNone/>
            </a:pPr>
            <a:r>
              <a:rPr b="1" lang="en" sz="1300">
                <a:solidFill>
                  <a:schemeClr val="dk1"/>
                </a:solidFill>
                <a:uFillTx/>
                <a:latin typeface="Calibri"/>
                <a:ea typeface="Calibri"/>
                <a:cs typeface="Calibri"/>
                <a:sym typeface="Calibri"/>
              </a:rPr>
              <a:t>Demand greater attention to development in rural areas, particularly with regard to adequate housing. </a:t>
            </a:r>
            <a:endParaRPr b="1" sz="1300">
              <a:solidFill>
                <a:schemeClr val="dk1"/>
              </a:solidFill>
              <a:uFillTx/>
              <a:latin typeface="Calibri"/>
              <a:ea typeface="Calibri"/>
              <a:cs typeface="Calibri"/>
              <a:sym typeface="Calibri"/>
            </a:endParaRPr>
          </a:p>
          <a:p>
            <a:pPr algn="l" indent="0" lvl="0" marL="0" rtl="0">
              <a:lnSpc>
                <a:spcPct val="115000"/>
              </a:lnSpc>
              <a:spcBef>
                <a:spcPts val="1200"/>
              </a:spcBef>
              <a:spcAft>
                <a:spcPts val="1200"/>
              </a:spcAft>
              <a:buClr>
                <a:schemeClr val="dk1"/>
              </a:buClr>
              <a:buSzPts val="1100"/>
              <a:buFont typeface="Arial"/>
              <a:buNone/>
            </a:pPr>
            <a:r>
              <a:rPr>
                <a:uFillTx/>
              </a:rPr>
              <a:t/>
            </a:r>
            <a:endParaRPr b="1" sz="1300">
              <a:solidFill>
                <a:schemeClr val="dk1"/>
              </a:solidFill>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272" name="Google Shape;272;p3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98750" y="3374963"/>
            <a:ext cx="8594100" cy="638100"/>
          </a:xfrm>
          <a:prstGeom prst="rect">
            <a:avLst/>
          </a:prstGeom>
          <a:solidFill>
            <a:srgbClr val="E6B8AF"/>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rtl="0">
              <a:lnSpc>
                <a:spcPct val="115000"/>
              </a:lnSpc>
              <a:spcBef>
                <a:spcPts val="1200"/>
              </a:spcBef>
              <a:spcAft>
                <a:spcPts val="0"/>
              </a:spcAft>
              <a:buNone/>
            </a:pPr>
            <a:r>
              <a:rPr>
                <a:uFillTx/>
              </a:rPr>
              <a:t/>
            </a:r>
            <a:endParaRPr b="1" sz="1300">
              <a:solidFill>
                <a:schemeClr val="dk1"/>
              </a:solidFill>
              <a:uFillTx/>
              <a:latin typeface="Calibri"/>
              <a:ea typeface="Calibri"/>
              <a:cs typeface="Calibri"/>
              <a:sym typeface="Calibri"/>
            </a:endParaRPr>
          </a:p>
          <a:p>
            <a:pPr algn="ctr" indent="0" lvl="0" marL="0" rtl="0">
              <a:lnSpc>
                <a:spcPct val="115000"/>
              </a:lnSpc>
              <a:spcBef>
                <a:spcPts val="1200"/>
              </a:spcBef>
              <a:spcAft>
                <a:spcPts val="0"/>
              </a:spcAft>
              <a:buClr>
                <a:schemeClr val="dk1"/>
              </a:buClr>
              <a:buSzPts val="1100"/>
              <a:buFont typeface="Arial"/>
              <a:buNone/>
            </a:pPr>
            <a:r>
              <a:rPr b="1" lang="en" sz="1300">
                <a:solidFill>
                  <a:schemeClr val="dk1"/>
                </a:solidFill>
                <a:uFillTx/>
                <a:latin typeface="Calibri"/>
                <a:ea typeface="Calibri"/>
                <a:cs typeface="Calibri"/>
                <a:sym typeface="Calibri"/>
              </a:rPr>
              <a:t>Address inadequacy and inconsistency of government programs, missions and schemes by developing nations laws that address adequate housing and homelessness in urban and rural centers.</a:t>
            </a:r>
            <a:endParaRPr b="1" sz="1300">
              <a:solidFill>
                <a:schemeClr val="dk1"/>
              </a:solidFill>
              <a:uFillTx/>
              <a:latin typeface="Calibri"/>
              <a:ea typeface="Calibri"/>
              <a:cs typeface="Calibri"/>
              <a:sym typeface="Calibri"/>
            </a:endParaRPr>
          </a:p>
          <a:p>
            <a:pPr algn="l" indent="0" lvl="0" marL="0" rtl="0">
              <a:spcBef>
                <a:spcPts val="1200"/>
              </a:spcBef>
              <a:spcAft>
                <a:spcPts val="0"/>
              </a:spcAft>
              <a:buNone/>
            </a:pPr>
            <a:r>
              <a:rPr>
                <a:uFillTx/>
              </a:rPr>
              <a:t/>
            </a:r>
            <a:endParaRPr sz="1500">
              <a:uFillTx/>
            </a:endParaRPr>
          </a:p>
        </p:txBody>
      </p:sp>
      <p:sp>
        <p:nvSpPr>
          <p:cNvPr xmlns:c="http://schemas.openxmlformats.org/drawingml/2006/chart" xmlns:pic="http://schemas.openxmlformats.org/drawingml/2006/picture" xmlns:dgm="http://schemas.openxmlformats.org/drawingml/2006/diagram" id="273" name="Google Shape;273;p3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98750" y="4149850"/>
            <a:ext cx="8594100" cy="638100"/>
          </a:xfrm>
          <a:prstGeom prst="rect">
            <a:avLst/>
          </a:prstGeom>
          <a:solidFill>
            <a:srgbClr val="C9DAF8"/>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rtl="0">
              <a:lnSpc>
                <a:spcPct val="115000"/>
              </a:lnSpc>
              <a:spcBef>
                <a:spcPts val="1200"/>
              </a:spcBef>
              <a:spcAft>
                <a:spcPts val="0"/>
              </a:spcAft>
              <a:buNone/>
            </a:pPr>
            <a:r>
              <a:rPr>
                <a:uFillTx/>
              </a:rPr>
              <a:t/>
            </a:r>
            <a:endParaRPr b="1" sz="1300">
              <a:solidFill>
                <a:schemeClr val="dk1"/>
              </a:solidFill>
              <a:uFillTx/>
              <a:latin typeface="Calibri"/>
              <a:ea typeface="Calibri"/>
              <a:cs typeface="Calibri"/>
              <a:sym typeface="Calibri"/>
            </a:endParaRPr>
          </a:p>
          <a:p>
            <a:pPr algn="ctr" indent="0" lvl="0" marL="0" rtl="0">
              <a:lnSpc>
                <a:spcPct val="115000"/>
              </a:lnSpc>
              <a:spcBef>
                <a:spcPts val="1200"/>
              </a:spcBef>
              <a:spcAft>
                <a:spcPts val="0"/>
              </a:spcAft>
              <a:buClr>
                <a:schemeClr val="dk1"/>
              </a:buClr>
              <a:buSzPts val="1100"/>
              <a:buFont typeface="Arial"/>
              <a:buNone/>
            </a:pPr>
            <a:r>
              <a:rPr b="1" lang="en" sz="1300">
                <a:solidFill>
                  <a:schemeClr val="dk1"/>
                </a:solidFill>
                <a:uFillTx/>
                <a:latin typeface="Calibri"/>
                <a:ea typeface="Calibri"/>
                <a:cs typeface="Calibri"/>
                <a:sym typeface="Calibri"/>
              </a:rPr>
              <a:t>The Indian Government must oversee the creation of homeless shelters specifically targeted towards homeless women and children. </a:t>
            </a:r>
            <a:endParaRPr b="1" sz="1300">
              <a:solidFill>
                <a:schemeClr val="dk1"/>
              </a:solidFill>
              <a:uFillTx/>
              <a:latin typeface="Calibri"/>
              <a:ea typeface="Calibri"/>
              <a:cs typeface="Calibri"/>
              <a:sym typeface="Calibri"/>
            </a:endParaRPr>
          </a:p>
          <a:p>
            <a:pPr algn="l" indent="0" lvl="0" marL="0" rtl="0">
              <a:spcBef>
                <a:spcPts val="1200"/>
              </a:spcBef>
              <a:spcAft>
                <a:spcPts val="0"/>
              </a:spcAft>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77" name="Shape 27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78" name="Google Shape;278;p34"/>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None/>
            </a:pPr>
            <a:r>
              <a:rPr lang="en" sz="3600">
                <a:solidFill>
                  <a:srgbClr val="000000"/>
                </a:solidFill>
                <a:uFillTx/>
                <a:latin typeface="EB Garamond"/>
                <a:ea typeface="EB Garamond"/>
                <a:cs typeface="EB Garamond"/>
                <a:sym typeface="EB Garamond"/>
              </a:rPr>
              <a:t>Research Shortfalls &amp; Future Research</a:t>
            </a:r>
            <a:endParaRPr>
              <a:uFillTx/>
            </a:endParaRPr>
          </a:p>
        </p:txBody>
      </p:sp>
      <p:sp>
        <p:nvSpPr>
          <p:cNvPr xmlns:c="http://schemas.openxmlformats.org/drawingml/2006/chart" xmlns:pic="http://schemas.openxmlformats.org/drawingml/2006/picture" xmlns:dgm="http://schemas.openxmlformats.org/drawingml/2006/diagram" id="279" name="Google Shape;279;p34"/>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152475"/>
            <a:ext cx="8832300" cy="3416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1200"/>
              </a:spcBef>
              <a:spcAft>
                <a:spcPts val="0"/>
              </a:spcAft>
              <a:buNone/>
            </a:pPr>
            <a:r>
              <a:rPr b="1" lang="en" sz="1500">
                <a:solidFill>
                  <a:schemeClr val="dk1"/>
                </a:solidFill>
                <a:uFillTx/>
                <a:latin typeface="Calibri"/>
                <a:ea typeface="Calibri"/>
                <a:cs typeface="Calibri"/>
                <a:sym typeface="Calibri"/>
              </a:rPr>
              <a:t>Research Shortfalls: </a:t>
            </a:r>
            <a:endParaRPr b="1" sz="1500">
              <a:solidFill>
                <a:schemeClr val="dk1"/>
              </a:solidFill>
              <a:uFillTx/>
              <a:latin typeface="Calibri"/>
              <a:ea typeface="Calibri"/>
              <a:cs typeface="Calibri"/>
              <a:sym typeface="Calibri"/>
            </a:endParaRPr>
          </a:p>
          <a:p>
            <a:pPr algn="l" indent="-304800" lvl="0" marL="457200" rtl="0">
              <a:spcBef>
                <a:spcPts val="1200"/>
              </a:spcBef>
              <a:spcAft>
                <a:spcPts val="0"/>
              </a:spcAft>
              <a:buClr>
                <a:schemeClr val="dk1"/>
              </a:buClr>
              <a:buSzPts val="1200"/>
              <a:buFont typeface="Calibri"/>
              <a:buChar char="●"/>
            </a:pPr>
            <a:r>
              <a:rPr lang="en" sz="1400">
                <a:solidFill>
                  <a:schemeClr val="dk1"/>
                </a:solidFill>
                <a:uFillTx/>
                <a:latin typeface="Calibri"/>
                <a:ea typeface="Calibri"/>
                <a:cs typeface="Calibri"/>
                <a:sym typeface="Calibri"/>
              </a:rPr>
              <a:t>Lack of available data </a:t>
            </a:r>
            <a:endParaRPr sz="1400">
              <a:solidFill>
                <a:schemeClr val="dk1"/>
              </a:solidFill>
              <a:uFillTx/>
              <a:latin typeface="Calibri"/>
              <a:ea typeface="Calibri"/>
              <a:cs typeface="Calibri"/>
              <a:sym typeface="Calibri"/>
            </a:endParaRPr>
          </a:p>
          <a:p>
            <a:pPr algn="l" indent="-304800" lvl="0" marL="457200" rtl="0">
              <a:spcBef>
                <a:spcPts val="1000"/>
              </a:spcBef>
              <a:spcAft>
                <a:spcPts val="0"/>
              </a:spcAft>
              <a:buClr>
                <a:schemeClr val="dk1"/>
              </a:buClr>
              <a:buSzPts val="1200"/>
              <a:buFont typeface="Calibri"/>
              <a:buChar char="●"/>
            </a:pPr>
            <a:r>
              <a:rPr lang="en" sz="1400">
                <a:solidFill>
                  <a:schemeClr val="dk1"/>
                </a:solidFill>
                <a:uFillTx/>
                <a:latin typeface="Calibri"/>
                <a:ea typeface="Calibri"/>
                <a:cs typeface="Calibri"/>
                <a:sym typeface="Calibri"/>
              </a:rPr>
              <a:t>Inability to conduct interviews </a:t>
            </a:r>
            <a:endParaRPr sz="1400">
              <a:solidFill>
                <a:schemeClr val="dk1"/>
              </a:solidFill>
              <a:uFillTx/>
              <a:latin typeface="Calibri"/>
              <a:ea typeface="Calibri"/>
              <a:cs typeface="Calibri"/>
              <a:sym typeface="Calibri"/>
            </a:endParaRPr>
          </a:p>
          <a:p>
            <a:pPr algn="l" indent="0" lvl="0" marL="0" rtl="0">
              <a:spcBef>
                <a:spcPts val="1200"/>
              </a:spcBef>
              <a:spcAft>
                <a:spcPts val="0"/>
              </a:spcAft>
              <a:buClr>
                <a:schemeClr val="dk1"/>
              </a:buClr>
              <a:buSzPts val="1100"/>
              <a:buFont typeface="Arial"/>
              <a:buNone/>
            </a:pPr>
            <a:r>
              <a:rPr b="1" lang="en" sz="1500">
                <a:solidFill>
                  <a:schemeClr val="dk1"/>
                </a:solidFill>
                <a:uFillTx/>
                <a:latin typeface="Calibri"/>
                <a:ea typeface="Calibri"/>
                <a:cs typeface="Calibri"/>
                <a:sym typeface="Calibri"/>
              </a:rPr>
              <a:t>Future Research: </a:t>
            </a:r>
            <a:endParaRPr b="1" sz="1500">
              <a:solidFill>
                <a:schemeClr val="dk1"/>
              </a:solidFill>
              <a:uFillTx/>
              <a:latin typeface="Calibri"/>
              <a:ea typeface="Calibri"/>
              <a:cs typeface="Calibri"/>
              <a:sym typeface="Calibri"/>
            </a:endParaRPr>
          </a:p>
          <a:p>
            <a:pPr algn="l" indent="-304800" lvl="0" marL="457200" rtl="0">
              <a:spcBef>
                <a:spcPts val="1200"/>
              </a:spcBef>
              <a:spcAft>
                <a:spcPts val="0"/>
              </a:spcAft>
              <a:buClr>
                <a:schemeClr val="dk1"/>
              </a:buClr>
              <a:buSzPts val="1200"/>
              <a:buFont typeface="Calibri"/>
              <a:buChar char="●"/>
            </a:pPr>
            <a:r>
              <a:rPr lang="en" sz="1400">
                <a:solidFill>
                  <a:schemeClr val="dk1"/>
                </a:solidFill>
                <a:uFillTx/>
                <a:latin typeface="Calibri"/>
                <a:ea typeface="Calibri"/>
                <a:cs typeface="Calibri"/>
                <a:sym typeface="Calibri"/>
              </a:rPr>
              <a:t>Begin research on the topic of homelessness at the media level.			</a:t>
            </a:r>
            <a:endParaRPr sz="1400">
              <a:solidFill>
                <a:schemeClr val="dk1"/>
              </a:solidFill>
              <a:uFillTx/>
              <a:latin typeface="Calibri"/>
              <a:ea typeface="Calibri"/>
              <a:cs typeface="Calibri"/>
              <a:sym typeface="Calibri"/>
            </a:endParaRPr>
          </a:p>
          <a:p>
            <a:pPr algn="l" indent="-304800" lvl="0" marL="457200" rtl="0">
              <a:spcBef>
                <a:spcPts val="1000"/>
              </a:spcBef>
              <a:spcAft>
                <a:spcPts val="0"/>
              </a:spcAft>
              <a:buClr>
                <a:schemeClr val="dk1"/>
              </a:buClr>
              <a:buSzPts val="1200"/>
              <a:buFont typeface="Calibri"/>
              <a:buChar char="●"/>
            </a:pPr>
            <a:r>
              <a:rPr lang="en" sz="1400">
                <a:solidFill>
                  <a:schemeClr val="dk1"/>
                </a:solidFill>
                <a:uFillTx/>
                <a:latin typeface="Calibri"/>
                <a:ea typeface="Calibri"/>
                <a:cs typeface="Calibri"/>
                <a:sym typeface="Calibri"/>
              </a:rPr>
              <a:t>Delve early on into available research by different divisions of the United Nations​. UN Women, UN Development Program UNICEF and UN Habitat have been key to finding credible quantitative data on the subject. </a:t>
            </a:r>
            <a:r>
              <a:rPr lang="en" sz="2200">
                <a:solidFill>
                  <a:schemeClr val="dk1"/>
                </a:solidFill>
                <a:uFillTx/>
                <a:latin typeface="Calibri"/>
                <a:ea typeface="Calibri"/>
                <a:cs typeface="Calibri"/>
                <a:sym typeface="Calibri"/>
              </a:rPr>
              <a:t>		</a:t>
            </a:r>
            <a:endParaRPr sz="2200">
              <a:solidFill>
                <a:schemeClr val="dk1"/>
              </a:solidFill>
              <a:uFillTx/>
              <a:latin typeface="Calibri"/>
              <a:ea typeface="Calibri"/>
              <a:cs typeface="Calibri"/>
              <a:sym typeface="Calibri"/>
            </a:endParaRPr>
          </a:p>
          <a:p>
            <a:pPr algn="l" indent="-304800" lvl="0" marL="457200" rtl="0">
              <a:spcBef>
                <a:spcPts val="1000"/>
              </a:spcBef>
              <a:spcAft>
                <a:spcPts val="0"/>
              </a:spcAft>
              <a:buClr>
                <a:schemeClr val="dk1"/>
              </a:buClr>
              <a:buSzPts val="1200"/>
              <a:buFont typeface="Calibri"/>
              <a:buChar char="●"/>
            </a:pPr>
            <a:r>
              <a:rPr lang="en" sz="1400">
                <a:solidFill>
                  <a:schemeClr val="dk1"/>
                </a:solidFill>
                <a:uFillTx/>
                <a:latin typeface="Calibri"/>
                <a:ea typeface="Calibri"/>
                <a:cs typeface="Calibri"/>
                <a:sym typeface="Calibri"/>
              </a:rPr>
              <a:t>Realize ‘homelessness’ will not always be the key word in the investigation​.</a:t>
            </a:r>
            <a:r>
              <a:rPr lang="en" sz="1300">
                <a:solidFill>
                  <a:schemeClr val="dk1"/>
                </a:solidFill>
                <a:uFillTx/>
                <a:latin typeface="Calibri"/>
                <a:ea typeface="Calibri"/>
                <a:cs typeface="Calibri"/>
                <a:sym typeface="Calibri"/>
              </a:rPr>
              <a:t> </a:t>
            </a:r>
            <a:endParaRPr sz="1300">
              <a:solidFill>
                <a:schemeClr val="dk1"/>
              </a:solidFill>
              <a:uFillTx/>
              <a:latin typeface="Calibri"/>
              <a:ea typeface="Calibri"/>
              <a:cs typeface="Calibri"/>
              <a:sym typeface="Calibri"/>
            </a:endParaRPr>
          </a:p>
          <a:p>
            <a:pPr algn="l" indent="0" lvl="0" marL="0" rtl="0">
              <a:spcBef>
                <a:spcPts val="1600"/>
              </a:spcBef>
              <a:spcAft>
                <a:spcPts val="1600"/>
              </a:spcAft>
              <a:buNone/>
            </a:pPr>
            <a:r>
              <a:rPr>
                <a:uFillTx/>
              </a:rPr>
              <a:t/>
            </a:r>
            <a:endParaRPr>
              <a:uFillTx/>
            </a:endParaRPr>
          </a:p>
        </p:txBody>
      </p:sp>
      <p:pic>
        <p:nvPicPr>
          <p:cNvPr xmlns:c="http://schemas.openxmlformats.org/drawingml/2006/chart" xmlns:pic="http://schemas.openxmlformats.org/drawingml/2006/picture" xmlns:dgm="http://schemas.openxmlformats.org/drawingml/2006/diagram" id="280" name="Google Shape;280;p3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alphaModFix amt="19000"/>
          </a:blip>
          <a:stretch>
            <a:fillRect/>
          </a:stretch>
        </p:blipFill>
        <p:spPr xmlns:c="http://schemas.openxmlformats.org/drawingml/2006/chart" xmlns:pic="http://schemas.openxmlformats.org/drawingml/2006/picture" xmlns:dgm="http://schemas.openxmlformats.org/drawingml/2006/diagram">
          <a:xfrm>
            <a:off x="904875" y="1747850"/>
            <a:ext cx="7343775" cy="367187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69" name="Shape 6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0" name="Google Shape;70;p15"/>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0"/>
              </a:spcBef>
              <a:spcAft>
                <a:spcPts val="0"/>
              </a:spcAft>
              <a:buNone/>
            </a:pPr>
            <a:r>
              <a:rPr lang="en" sz="3600">
                <a:solidFill>
                  <a:srgbClr val="000000"/>
                </a:solidFill>
                <a:uFillTx/>
                <a:latin typeface="EB Garamond"/>
                <a:ea typeface="EB Garamond"/>
                <a:cs typeface="EB Garamond"/>
                <a:sym typeface="EB Garamond"/>
              </a:rPr>
              <a:t>India: Defining and Measuring Homelessness</a:t>
            </a:r>
            <a:endParaRPr sz="3600">
              <a:solidFill>
                <a:srgbClr val="000000"/>
              </a:solidFill>
              <a:uFillTx/>
              <a:latin typeface="EB Garamond"/>
              <a:ea typeface="EB Garamond"/>
              <a:cs typeface="EB Garamond"/>
              <a:sym typeface="EB Garamond"/>
            </a:endParaRPr>
          </a:p>
          <a:p>
            <a:pPr algn="l" indent="0" lvl="0" marL="0" rtl="0">
              <a:spcBef>
                <a:spcPts val="160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71" name="Google Shape;71;p15"/>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152475"/>
            <a:ext cx="8520600" cy="3416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1200"/>
              </a:spcBef>
              <a:spcAft>
                <a:spcPts val="0"/>
              </a:spcAft>
              <a:buNone/>
            </a:pPr>
            <a:r>
              <a:rPr b="1" lang="en" sz="1700">
                <a:solidFill>
                  <a:schemeClr val="dk1"/>
                </a:solidFill>
                <a:uFillTx/>
                <a:latin typeface="Calibri"/>
                <a:ea typeface="Calibri"/>
                <a:cs typeface="Calibri"/>
                <a:sym typeface="Calibri"/>
              </a:rPr>
              <a:t>Indian Census Definitions:</a:t>
            </a:r>
            <a:endParaRPr b="1" sz="1700">
              <a:solidFill>
                <a:schemeClr val="dk1"/>
              </a:solidFill>
              <a:uFillTx/>
              <a:latin typeface="Calibri"/>
              <a:ea typeface="Calibri"/>
              <a:cs typeface="Calibri"/>
              <a:sym typeface="Calibri"/>
            </a:endParaRPr>
          </a:p>
          <a:p>
            <a:pPr algn="l" indent="-323850" lvl="0" marL="457200" rtl="0">
              <a:spcBef>
                <a:spcPts val="1200"/>
              </a:spcBef>
              <a:spcAft>
                <a:spcPts val="0"/>
              </a:spcAft>
              <a:buClr>
                <a:schemeClr val="dk1"/>
              </a:buClr>
              <a:buSzPts val="1500"/>
              <a:buFont typeface="Calibri"/>
              <a:buChar char="●"/>
            </a:pPr>
            <a:r>
              <a:rPr b="1" lang="en" sz="1500">
                <a:solidFill>
                  <a:schemeClr val="dk1"/>
                </a:solidFill>
                <a:uFillTx/>
                <a:latin typeface="Calibri"/>
                <a:ea typeface="Calibri"/>
                <a:cs typeface="Calibri"/>
                <a:sym typeface="Calibri"/>
              </a:rPr>
              <a:t>Houseless Persons:</a:t>
            </a:r>
            <a:r>
              <a:rPr lang="en" sz="1500">
                <a:solidFill>
                  <a:schemeClr val="dk1"/>
                </a:solidFill>
                <a:uFillTx/>
                <a:latin typeface="Calibri"/>
                <a:ea typeface="Calibri"/>
                <a:cs typeface="Calibri"/>
                <a:sym typeface="Calibri"/>
              </a:rPr>
              <a:t>  persons who are not living in buildings or ‘census houses’</a:t>
            </a:r>
            <a:endParaRPr sz="1500">
              <a:solidFill>
                <a:schemeClr val="dk1"/>
              </a:solidFill>
              <a:uFillTx/>
              <a:latin typeface="Calibri"/>
              <a:ea typeface="Calibri"/>
              <a:cs typeface="Calibri"/>
              <a:sym typeface="Calibri"/>
            </a:endParaRPr>
          </a:p>
          <a:p>
            <a:pPr algn="l" indent="-304800" lvl="1" marL="914400" rtl="0">
              <a:spcBef>
                <a:spcPts val="0"/>
              </a:spcBef>
              <a:spcAft>
                <a:spcPts val="0"/>
              </a:spcAft>
              <a:buClr>
                <a:schemeClr val="dk1"/>
              </a:buClr>
              <a:buSzPts val="1200"/>
              <a:buFont typeface="Calibri"/>
              <a:buChar char="○"/>
            </a:pPr>
            <a:r>
              <a:rPr lang="en" sz="1500">
                <a:solidFill>
                  <a:schemeClr val="dk1"/>
                </a:solidFill>
                <a:uFillTx/>
                <a:latin typeface="Calibri"/>
                <a:ea typeface="Calibri"/>
                <a:cs typeface="Calibri"/>
                <a:sym typeface="Calibri"/>
              </a:rPr>
              <a:t>Includes those living ‘in the open’, noting roadsides, pavements, hume pipes, under flyovers and staircases, railway platforms, porches and open in places of worships	</a:t>
            </a:r>
            <a:r>
              <a:rPr lang="en">
                <a:solidFill>
                  <a:schemeClr val="dk1"/>
                </a:solidFill>
                <a:uFillTx/>
                <a:latin typeface="Calibri"/>
                <a:ea typeface="Calibri"/>
                <a:cs typeface="Calibri"/>
                <a:sym typeface="Calibri"/>
              </a:rPr>
              <a:t>	 	 	 											</a:t>
            </a:r>
            <a:endParaRPr>
              <a:solidFill>
                <a:schemeClr val="dk1"/>
              </a:solidFill>
              <a:uFillTx/>
              <a:latin typeface="Calibri"/>
              <a:ea typeface="Calibri"/>
              <a:cs typeface="Calibri"/>
              <a:sym typeface="Calibri"/>
            </a:endParaRPr>
          </a:p>
          <a:p>
            <a:pPr algn="l" indent="-317500" lvl="0" marL="457200" rtl="0">
              <a:spcBef>
                <a:spcPts val="0"/>
              </a:spcBef>
              <a:spcAft>
                <a:spcPts val="0"/>
              </a:spcAft>
              <a:buClr>
                <a:schemeClr val="dk1"/>
              </a:buClr>
              <a:buSzPts val="1400"/>
              <a:buFont typeface="Calibri"/>
              <a:buChar char="●"/>
            </a:pPr>
            <a:r>
              <a:rPr b="1" lang="en" sz="1500">
                <a:solidFill>
                  <a:schemeClr val="dk1"/>
                </a:solidFill>
                <a:uFillTx/>
                <a:latin typeface="Calibri"/>
                <a:ea typeface="Calibri"/>
                <a:cs typeface="Calibri"/>
                <a:sym typeface="Calibri"/>
              </a:rPr>
              <a:t>Household</a:t>
            </a:r>
            <a:r>
              <a:rPr i="1" lang="en" sz="1500">
                <a:solidFill>
                  <a:schemeClr val="dk1"/>
                </a:solidFill>
                <a:uFillTx/>
                <a:latin typeface="Calibri"/>
                <a:ea typeface="Calibri"/>
                <a:cs typeface="Calibri"/>
                <a:sym typeface="Calibri"/>
              </a:rPr>
              <a:t>: ‘</a:t>
            </a:r>
            <a:r>
              <a:rPr lang="en" sz="1500">
                <a:solidFill>
                  <a:schemeClr val="dk1"/>
                </a:solidFill>
                <a:uFillTx/>
                <a:latin typeface="Calibri"/>
                <a:ea typeface="Calibri"/>
                <a:cs typeface="Calibri"/>
                <a:sym typeface="Calibri"/>
              </a:rPr>
              <a:t>A group of persons who commonly live together and would take their meals from a common kitchen unless the exigencies of work prevented any of them from doing so.' </a:t>
            </a:r>
            <a:r>
              <a:rPr lang="en" sz="1400">
                <a:solidFill>
                  <a:schemeClr val="dk1"/>
                </a:solidFill>
                <a:uFillTx/>
                <a:latin typeface="Calibri"/>
                <a:ea typeface="Calibri"/>
                <a:cs typeface="Calibri"/>
                <a:sym typeface="Calibri"/>
              </a:rPr>
              <a:t>​</a:t>
            </a:r>
            <a:endParaRPr sz="1400">
              <a:solidFill>
                <a:schemeClr val="dk1"/>
              </a:solidFill>
              <a:uFillTx/>
              <a:latin typeface="Calibri"/>
              <a:ea typeface="Calibri"/>
              <a:cs typeface="Calibri"/>
              <a:sym typeface="Calibri"/>
            </a:endParaRPr>
          </a:p>
          <a:p>
            <a:pPr algn="l" indent="0" lvl="0" marL="457200" rtl="0">
              <a:spcBef>
                <a:spcPts val="1200"/>
              </a:spcBef>
              <a:spcAft>
                <a:spcPts val="0"/>
              </a:spcAft>
              <a:buNone/>
            </a:pPr>
            <a:r>
              <a:rPr>
                <a:uFillTx/>
              </a:rPr>
              <a:t/>
            </a:r>
            <a:endParaRPr sz="1200">
              <a:solidFill>
                <a:schemeClr val="dk1"/>
              </a:solidFill>
              <a:uFillTx/>
              <a:latin typeface="Calibri"/>
              <a:ea typeface="Calibri"/>
              <a:cs typeface="Calibri"/>
              <a:sym typeface="Calibri"/>
            </a:endParaRPr>
          </a:p>
          <a:p>
            <a:pPr algn="l" indent="0" lvl="0" marL="0" rtl="0">
              <a:spcBef>
                <a:spcPts val="1200"/>
              </a:spcBef>
              <a:spcAft>
                <a:spcPts val="1200"/>
              </a:spcAft>
              <a:buNone/>
            </a:pPr>
            <a:r>
              <a:rPr b="1" lang="en" sz="1700">
                <a:solidFill>
                  <a:schemeClr val="dk1"/>
                </a:solidFill>
                <a:uFillTx/>
                <a:latin typeface="Calibri"/>
                <a:ea typeface="Calibri"/>
                <a:cs typeface="Calibri"/>
                <a:sym typeface="Calibri"/>
              </a:rPr>
              <a:t>Family homelessness </a:t>
            </a:r>
            <a:r>
              <a:rPr lang="en" sz="1700">
                <a:solidFill>
                  <a:schemeClr val="dk1"/>
                </a:solidFill>
                <a:uFillTx/>
                <a:latin typeface="Calibri"/>
                <a:ea typeface="Calibri"/>
                <a:cs typeface="Calibri"/>
                <a:sym typeface="Calibri"/>
              </a:rPr>
              <a:t>is </a:t>
            </a:r>
            <a:r>
              <a:rPr b="1" lang="en" sz="1700">
                <a:solidFill>
                  <a:schemeClr val="dk1"/>
                </a:solidFill>
                <a:uFillTx/>
                <a:latin typeface="Calibri"/>
                <a:ea typeface="Calibri"/>
                <a:cs typeface="Calibri"/>
                <a:sym typeface="Calibri"/>
              </a:rPr>
              <a:t>not</a:t>
            </a:r>
            <a:r>
              <a:rPr lang="en" sz="1700">
                <a:solidFill>
                  <a:schemeClr val="dk1"/>
                </a:solidFill>
                <a:uFillTx/>
                <a:latin typeface="Calibri"/>
                <a:ea typeface="Calibri"/>
                <a:cs typeface="Calibri"/>
                <a:sym typeface="Calibri"/>
              </a:rPr>
              <a:t> a term that appears in Indian Census data</a:t>
            </a:r>
            <a:endParaRPr sz="1600">
              <a:solidFill>
                <a:schemeClr val="dk1"/>
              </a:solidFill>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72" name="Google Shape;72;p1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alphaModFix amt="19000"/>
          </a:blip>
          <a:stretch>
            <a:fillRect/>
          </a:stretch>
        </p:blipFill>
        <p:spPr xmlns:c="http://schemas.openxmlformats.org/drawingml/2006/chart" xmlns:pic="http://schemas.openxmlformats.org/drawingml/2006/picture" xmlns:dgm="http://schemas.openxmlformats.org/drawingml/2006/diagram">
          <a:xfrm>
            <a:off x="2743200" y="1741775"/>
            <a:ext cx="6397025" cy="35891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76" name="Shape 7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7" name="Google Shape;77;p16"/>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1266825" y="334563"/>
            <a:ext cx="77463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0"/>
              </a:spcAft>
              <a:buNone/>
            </a:pPr>
            <a:r>
              <a:rPr lang="en" sz="3600">
                <a:solidFill>
                  <a:srgbClr val="000000"/>
                </a:solidFill>
                <a:uFillTx/>
                <a:latin typeface="EB Garamond"/>
                <a:ea typeface="EB Garamond"/>
                <a:cs typeface="EB Garamond"/>
                <a:sym typeface="EB Garamond"/>
              </a:rPr>
              <a:t>Other Definitions of Homelessness</a:t>
            </a:r>
            <a:endParaRPr sz="3600">
              <a:solidFill>
                <a:srgbClr val="000000"/>
              </a:solidFill>
              <a:uFillTx/>
              <a:latin typeface="EB Garamond"/>
              <a:ea typeface="EB Garamond"/>
              <a:cs typeface="EB Garamond"/>
              <a:sym typeface="EB Garamond"/>
            </a:endParaRPr>
          </a:p>
          <a:p>
            <a:pPr algn="l" indent="0" lvl="0" marL="0" marR="0" rtl="0">
              <a:lnSpc>
                <a:spcPct val="115000"/>
              </a:lnSpc>
              <a:spcBef>
                <a:spcPts val="1600"/>
              </a:spcBef>
              <a:spcAft>
                <a:spcPts val="1600"/>
              </a:spcAft>
              <a:buNone/>
            </a:pPr>
            <a:r>
              <a:rPr>
                <a:uFillTx/>
              </a:rPr>
              <a:t/>
            </a:r>
            <a:endParaRPr sz="3600">
              <a:solidFill>
                <a:srgbClr val="000000"/>
              </a:solidFill>
              <a:uFillTx/>
              <a:latin typeface="EB Garamond"/>
              <a:ea typeface="EB Garamond"/>
              <a:cs typeface="EB Garamond"/>
              <a:sym typeface="EB Garamond"/>
            </a:endParaRPr>
          </a:p>
        </p:txBody>
      </p:sp>
      <p:sp>
        <p:nvSpPr>
          <p:cNvPr xmlns:c="http://schemas.openxmlformats.org/drawingml/2006/chart" xmlns:pic="http://schemas.openxmlformats.org/drawingml/2006/picture" xmlns:dgm="http://schemas.openxmlformats.org/drawingml/2006/diagram" id="78" name="Google Shape;78;p16"/>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0" y="1247725"/>
            <a:ext cx="8520600" cy="38580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00000"/>
              </a:lnSpc>
              <a:spcBef>
                <a:spcPts val="100"/>
              </a:spcBef>
              <a:spcAft>
                <a:spcPts val="0"/>
              </a:spcAft>
              <a:buNone/>
            </a:pPr>
            <a:r>
              <a:rPr b="1" lang="en" sz="1300">
                <a:solidFill>
                  <a:srgbClr val="000000"/>
                </a:solidFill>
                <a:uFillTx/>
                <a:latin typeface="Calibri"/>
                <a:ea typeface="Calibri"/>
                <a:cs typeface="Calibri"/>
                <a:sym typeface="Calibri"/>
              </a:rPr>
              <a:t>Universal Declaration of Human Rights (UDHR)</a:t>
            </a:r>
            <a:r>
              <a:rPr lang="en" sz="1300">
                <a:solidFill>
                  <a:srgbClr val="000000"/>
                </a:solidFill>
                <a:uFillTx/>
                <a:latin typeface="Calibri"/>
                <a:ea typeface="Calibri"/>
                <a:cs typeface="Calibri"/>
                <a:sym typeface="Calibri"/>
              </a:rPr>
              <a:t>​: Article 25.1: “Everyone has the right to a standard of living </a:t>
            </a:r>
            <a:endParaRPr sz="1300">
              <a:solidFill>
                <a:srgbClr val="000000"/>
              </a:solidFill>
              <a:uFillTx/>
              <a:latin typeface="Calibri"/>
              <a:ea typeface="Calibri"/>
              <a:cs typeface="Calibri"/>
              <a:sym typeface="Calibri"/>
            </a:endParaRPr>
          </a:p>
          <a:p>
            <a:pPr algn="l" indent="0" lvl="0" marL="0" rtl="0">
              <a:lnSpc>
                <a:spcPct val="100000"/>
              </a:lnSpc>
              <a:spcBef>
                <a:spcPts val="100"/>
              </a:spcBef>
              <a:spcAft>
                <a:spcPts val="0"/>
              </a:spcAft>
              <a:buClr>
                <a:schemeClr val="dk1"/>
              </a:buClr>
              <a:buSzPts val="1100"/>
              <a:buFont typeface="Arial"/>
              <a:buNone/>
            </a:pPr>
            <a:r>
              <a:rPr lang="en" sz="1300">
                <a:solidFill>
                  <a:srgbClr val="000000"/>
                </a:solidFill>
                <a:uFillTx/>
                <a:latin typeface="Calibri"/>
                <a:ea typeface="Calibri"/>
                <a:cs typeface="Calibri"/>
                <a:sym typeface="Calibri"/>
              </a:rPr>
              <a:t>adequate for the health and well being of himself and his family... and the right to security”</a:t>
            </a:r>
            <a:endParaRPr sz="1300">
              <a:solidFill>
                <a:srgbClr val="000000"/>
              </a:solidFill>
              <a:uFillTx/>
              <a:latin typeface="Calibri"/>
              <a:ea typeface="Calibri"/>
              <a:cs typeface="Calibri"/>
              <a:sym typeface="Calibri"/>
            </a:endParaRPr>
          </a:p>
          <a:p>
            <a:pPr algn="l" indent="0" lvl="0" marL="0" rtl="0">
              <a:spcBef>
                <a:spcPts val="1200"/>
              </a:spcBef>
              <a:spcAft>
                <a:spcPts val="0"/>
              </a:spcAft>
              <a:buClr>
                <a:schemeClr val="dk1"/>
              </a:buClr>
              <a:buSzPts val="1100"/>
              <a:buFont typeface="Arial"/>
              <a:buNone/>
            </a:pPr>
            <a:r>
              <a:rPr b="1" lang="en" sz="1300">
                <a:solidFill>
                  <a:srgbClr val="000000"/>
                </a:solidFill>
                <a:uFillTx/>
                <a:latin typeface="Calibri"/>
                <a:ea typeface="Calibri"/>
                <a:cs typeface="Calibri"/>
                <a:sym typeface="Calibri"/>
              </a:rPr>
              <a:t>UN Human Settlements Programme (UN-Habitat)</a:t>
            </a:r>
            <a:r>
              <a:rPr lang="en" sz="1300">
                <a:solidFill>
                  <a:srgbClr val="000000"/>
                </a:solidFill>
                <a:uFillTx/>
                <a:latin typeface="Calibri"/>
                <a:ea typeface="Calibri"/>
                <a:cs typeface="Calibri"/>
                <a:sym typeface="Calibri"/>
              </a:rPr>
              <a:t>: “Households without a shelter that would fall within the scope of living quarters.”</a:t>
            </a:r>
            <a:endParaRPr sz="1300">
              <a:solidFill>
                <a:srgbClr val="000000"/>
              </a:solidFill>
              <a:uFillTx/>
              <a:latin typeface="Calibri"/>
              <a:ea typeface="Calibri"/>
              <a:cs typeface="Calibri"/>
              <a:sym typeface="Calibri"/>
            </a:endParaRPr>
          </a:p>
          <a:p>
            <a:pPr algn="l" indent="0" lvl="0" marL="0" rtl="0">
              <a:spcBef>
                <a:spcPts val="1200"/>
              </a:spcBef>
              <a:spcAft>
                <a:spcPts val="0"/>
              </a:spcAft>
              <a:buNone/>
            </a:pPr>
            <a:r>
              <a:rPr b="1" lang="en" sz="1300">
                <a:solidFill>
                  <a:srgbClr val="000000"/>
                </a:solidFill>
                <a:uFillTx/>
                <a:latin typeface="Calibri"/>
                <a:ea typeface="Calibri"/>
                <a:cs typeface="Calibri"/>
                <a:sym typeface="Calibri"/>
              </a:rPr>
              <a:t>United Nations Development Program </a:t>
            </a:r>
            <a:r>
              <a:rPr lang="en" sz="1300">
                <a:solidFill>
                  <a:srgbClr val="000000"/>
                </a:solidFill>
                <a:uFillTx/>
                <a:latin typeface="Calibri"/>
                <a:ea typeface="Calibri"/>
                <a:cs typeface="Calibri"/>
                <a:sym typeface="Calibri"/>
              </a:rPr>
              <a:t>​conducted a homelessness survey in Delhi in 2010, broadening the Census definition to include men, women, eunuchs, and children ​</a:t>
            </a:r>
            <a:r>
              <a:rPr i="1" lang="en" sz="1300">
                <a:solidFill>
                  <a:srgbClr val="000000"/>
                </a:solidFill>
                <a:uFillTx/>
                <a:latin typeface="Calibri"/>
                <a:ea typeface="Calibri"/>
                <a:cs typeface="Calibri"/>
                <a:sym typeface="Calibri"/>
              </a:rPr>
              <a:t>who do not have a home or settled place. </a:t>
            </a:r>
            <a:endParaRPr sz="1300">
              <a:solidFill>
                <a:srgbClr val="000000"/>
              </a:solidFill>
              <a:uFillTx/>
              <a:latin typeface="Calibri"/>
              <a:ea typeface="Calibri"/>
              <a:cs typeface="Calibri"/>
              <a:sym typeface="Calibri"/>
            </a:endParaRPr>
          </a:p>
          <a:p>
            <a:pPr algn="l" indent="0" lvl="0" marL="0" rtl="0">
              <a:spcBef>
                <a:spcPts val="1600"/>
              </a:spcBef>
              <a:spcAft>
                <a:spcPts val="0"/>
              </a:spcAft>
              <a:buClr>
                <a:schemeClr val="dk1"/>
              </a:buClr>
              <a:buSzPts val="1100"/>
              <a:buFont typeface="Arial"/>
              <a:buNone/>
            </a:pPr>
            <a:r>
              <a:rPr b="1" lang="en" sz="1300">
                <a:solidFill>
                  <a:srgbClr val="000000"/>
                </a:solidFill>
                <a:uFillTx/>
                <a:latin typeface="Calibri"/>
                <a:ea typeface="Calibri"/>
                <a:cs typeface="Calibri"/>
                <a:sym typeface="Calibri"/>
              </a:rPr>
              <a:t>UNANIMA International: </a:t>
            </a:r>
            <a:r>
              <a:rPr lang="en" sz="1300">
                <a:solidFill>
                  <a:srgbClr val="000000"/>
                </a:solidFill>
                <a:uFillTx/>
                <a:latin typeface="Calibri"/>
                <a:ea typeface="Calibri"/>
                <a:cs typeface="Calibri"/>
                <a:sym typeface="Calibri"/>
              </a:rPr>
              <a:t> “Families who do not have consistent residency or the support needed to maintain a residency of their own who live episodically, temporarily or chronically in temporary housing, including shelters and locations not intended for human habitat or settlement.”</a:t>
            </a:r>
            <a:endParaRPr sz="1300">
              <a:solidFill>
                <a:srgbClr val="000000"/>
              </a:solidFill>
              <a:uFillTx/>
              <a:latin typeface="Calibri"/>
              <a:ea typeface="Calibri"/>
              <a:cs typeface="Calibri"/>
              <a:sym typeface="Calibri"/>
            </a:endParaRPr>
          </a:p>
          <a:p>
            <a:pPr algn="l" indent="0" lvl="0" marL="0" rtl="0">
              <a:spcBef>
                <a:spcPts val="1200"/>
              </a:spcBef>
              <a:spcAft>
                <a:spcPts val="1600"/>
              </a:spcAft>
              <a:buNone/>
            </a:pPr>
            <a:r>
              <a:rPr>
                <a:uFillTx/>
              </a:rPr>
              <a:t/>
            </a:r>
            <a:endParaRPr sz="1100">
              <a:uFillTx/>
            </a:endParaRPr>
          </a:p>
        </p:txBody>
      </p:sp>
      <p:pic>
        <p:nvPicPr>
          <p:cNvPr xmlns:c="http://schemas.openxmlformats.org/drawingml/2006/chart" xmlns:pic="http://schemas.openxmlformats.org/drawingml/2006/picture" xmlns:dgm="http://schemas.openxmlformats.org/drawingml/2006/diagram" id="79" name="Google Shape;79;p1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684125" y="4143375"/>
            <a:ext cx="742950" cy="742950"/>
          </a:xfrm>
          <a:prstGeom prst="rect">
            <a:avLst/>
          </a:prstGeom>
          <a:noFill/>
          <a:ln>
            <a:noFill/>
          </a:ln>
        </p:spPr>
      </p:pic>
      <p:pic>
        <p:nvPicPr>
          <p:cNvPr xmlns:c="http://schemas.openxmlformats.org/drawingml/2006/chart" xmlns:pic="http://schemas.openxmlformats.org/drawingml/2006/picture" xmlns:dgm="http://schemas.openxmlformats.org/drawingml/2006/diagram" id="80" name="Google Shape;80;p1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2057400" y="4367900"/>
            <a:ext cx="2676525" cy="509500"/>
          </a:xfrm>
          <a:prstGeom prst="rect">
            <a:avLst/>
          </a:prstGeom>
          <a:noFill/>
          <a:ln>
            <a:noFill/>
          </a:ln>
        </p:spPr>
      </p:pic>
      <p:pic>
        <p:nvPicPr>
          <p:cNvPr xmlns:c="http://schemas.openxmlformats.org/drawingml/2006/chart" xmlns:pic="http://schemas.openxmlformats.org/drawingml/2006/picture" xmlns:dgm="http://schemas.openxmlformats.org/drawingml/2006/diagram" id="81" name="Google Shape;81;p1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5244550" y="3951428"/>
            <a:ext cx="470449" cy="954900"/>
          </a:xfrm>
          <a:prstGeom prst="rect">
            <a:avLst/>
          </a:prstGeom>
          <a:noFill/>
          <a:ln>
            <a:noFill/>
          </a:ln>
        </p:spPr>
      </p:pic>
      <p:pic>
        <p:nvPicPr>
          <p:cNvPr xmlns:c="http://schemas.openxmlformats.org/drawingml/2006/chart" xmlns:pic="http://schemas.openxmlformats.org/drawingml/2006/picture" xmlns:dgm="http://schemas.openxmlformats.org/drawingml/2006/diagram" id="82" name="Google Shape;82;p1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6"/>
          <a:stretch>
            <a:fillRect/>
          </a:stretch>
        </p:blipFill>
        <p:spPr xmlns:c="http://schemas.openxmlformats.org/drawingml/2006/chart" xmlns:pic="http://schemas.openxmlformats.org/drawingml/2006/picture" xmlns:dgm="http://schemas.openxmlformats.org/drawingml/2006/diagram">
          <a:xfrm>
            <a:off x="6293975" y="4026650"/>
            <a:ext cx="1416974" cy="80445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86" name="Shape 8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7" name="Google Shape;87;p17"/>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0"/>
              </a:spcBef>
              <a:spcAft>
                <a:spcPts val="1600"/>
              </a:spcAft>
              <a:buClr>
                <a:schemeClr val="dk1"/>
              </a:buClr>
              <a:buSzPts val="1100"/>
              <a:buFont typeface="Arial"/>
              <a:buNone/>
            </a:pPr>
            <a:r>
              <a:rPr lang="en" sz="3600">
                <a:uFillTx/>
                <a:latin typeface="EB Garamond"/>
                <a:ea typeface="EB Garamond"/>
                <a:cs typeface="EB Garamond"/>
                <a:sym typeface="EB Garamond"/>
              </a:rPr>
              <a:t>Statistics:</a:t>
            </a:r>
            <a:r>
              <a:rPr lang="en" sz="1800">
                <a:solidFill>
                  <a:schemeClr val="dk2"/>
                </a:solidFill>
                <a:uFillTx/>
              </a:rPr>
              <a:t> </a:t>
            </a:r>
            <a:r>
              <a:rPr lang="en" sz="3600">
                <a:uFillTx/>
                <a:latin typeface="EB Garamond"/>
                <a:ea typeface="EB Garamond"/>
                <a:cs typeface="EB Garamond"/>
                <a:sym typeface="EB Garamond"/>
              </a:rPr>
              <a:t>Homelessness</a:t>
            </a:r>
            <a:endParaRPr>
              <a:uFillTx/>
            </a:endParaRPr>
          </a:p>
        </p:txBody>
      </p:sp>
      <p:sp>
        <p:nvSpPr>
          <p:cNvPr xmlns:c="http://schemas.openxmlformats.org/drawingml/2006/chart" xmlns:pic="http://schemas.openxmlformats.org/drawingml/2006/picture" xmlns:dgm="http://schemas.openxmlformats.org/drawingml/2006/diagram" id="88" name="Google Shape;88;p17"/>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97950" y="1276350"/>
            <a:ext cx="4465800" cy="3143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30200" lvl="0" marL="457200" rtl="0">
              <a:spcBef>
                <a:spcPts val="0"/>
              </a:spcBef>
              <a:spcAft>
                <a:spcPts val="0"/>
              </a:spcAft>
              <a:buSzPts val="1600"/>
              <a:buFont typeface="Calibri"/>
              <a:buChar char="●"/>
            </a:pPr>
            <a:r>
              <a:rPr b="1" lang="en" sz="1600">
                <a:uFillTx/>
                <a:latin typeface="Calibri"/>
                <a:ea typeface="Calibri"/>
                <a:cs typeface="Calibri"/>
                <a:sym typeface="Calibri"/>
              </a:rPr>
              <a:t>Population of India:</a:t>
            </a:r>
            <a:r>
              <a:rPr lang="en" sz="1600">
                <a:uFillTx/>
                <a:latin typeface="Calibri"/>
                <a:ea typeface="Calibri"/>
                <a:cs typeface="Calibri"/>
                <a:sym typeface="Calibri"/>
              </a:rPr>
              <a:t> </a:t>
            </a:r>
            <a:r>
              <a:rPr lang="en" sz="1600">
                <a:uFillTx/>
                <a:latin typeface="Calibri"/>
                <a:ea typeface="Calibri"/>
                <a:cs typeface="Calibri"/>
                <a:sym typeface="Calibri"/>
              </a:rPr>
              <a:t>1.2 billion people	</a:t>
            </a:r>
            <a:endParaRPr sz="1600">
              <a:uFillTx/>
              <a:latin typeface="Calibri"/>
              <a:ea typeface="Calibri"/>
              <a:cs typeface="Calibri"/>
              <a:sym typeface="Calibri"/>
            </a:endParaRPr>
          </a:p>
          <a:p>
            <a:pPr algn="l" indent="0" lvl="0" marL="457200" rtl="0">
              <a:spcBef>
                <a:spcPts val="1000"/>
              </a:spcBef>
              <a:spcAft>
                <a:spcPts val="0"/>
              </a:spcAft>
              <a:buNone/>
            </a:pPr>
            <a:r>
              <a:rPr>
                <a:uFillTx/>
              </a:rPr>
              <a:t/>
            </a:r>
            <a:endParaRPr b="1" sz="1600">
              <a:uFillTx/>
              <a:latin typeface="Calibri"/>
              <a:ea typeface="Calibri"/>
              <a:cs typeface="Calibri"/>
              <a:sym typeface="Calibri"/>
            </a:endParaRPr>
          </a:p>
          <a:p>
            <a:pPr algn="l" indent="-330200" lvl="0" marL="457200" rtl="0">
              <a:spcBef>
                <a:spcPts val="1000"/>
              </a:spcBef>
              <a:spcAft>
                <a:spcPts val="0"/>
              </a:spcAft>
              <a:buSzPts val="1600"/>
              <a:buFont typeface="Calibri"/>
              <a:buChar char="●"/>
            </a:pPr>
            <a:r>
              <a:rPr b="1" lang="en" sz="1600">
                <a:uFillTx/>
                <a:latin typeface="Calibri"/>
                <a:ea typeface="Calibri"/>
                <a:cs typeface="Calibri"/>
                <a:sym typeface="Calibri"/>
              </a:rPr>
              <a:t>Population living in multidimensional poverty: </a:t>
            </a:r>
            <a:r>
              <a:rPr lang="en" sz="1600">
                <a:uFillTx/>
                <a:latin typeface="Calibri"/>
                <a:ea typeface="Calibri"/>
                <a:cs typeface="Calibri"/>
                <a:sym typeface="Calibri"/>
              </a:rPr>
              <a:t>632 million people</a:t>
            </a:r>
            <a:endParaRPr sz="1600">
              <a:uFillTx/>
              <a:latin typeface="Calibri"/>
              <a:ea typeface="Calibri"/>
              <a:cs typeface="Calibri"/>
              <a:sym typeface="Calibri"/>
            </a:endParaRPr>
          </a:p>
          <a:p>
            <a:pPr algn="l" indent="0" lvl="0" marL="457200" rtl="0">
              <a:spcBef>
                <a:spcPts val="1000"/>
              </a:spcBef>
              <a:spcAft>
                <a:spcPts val="0"/>
              </a:spcAft>
              <a:buNone/>
            </a:pPr>
            <a:r>
              <a:rPr>
                <a:uFillTx/>
              </a:rPr>
              <a:t/>
            </a:r>
            <a:endParaRPr b="1" sz="1600">
              <a:uFillTx/>
              <a:latin typeface="Calibri"/>
              <a:ea typeface="Calibri"/>
              <a:cs typeface="Calibri"/>
              <a:sym typeface="Calibri"/>
            </a:endParaRPr>
          </a:p>
          <a:p>
            <a:pPr algn="l" indent="-330200" lvl="0" marL="457200" rtl="0">
              <a:spcBef>
                <a:spcPts val="1000"/>
              </a:spcBef>
              <a:spcAft>
                <a:spcPts val="0"/>
              </a:spcAft>
              <a:buSzPts val="1600"/>
              <a:buFont typeface="Calibri"/>
              <a:buChar char="●"/>
            </a:pPr>
            <a:r>
              <a:rPr b="1" lang="en" sz="1600">
                <a:uFillTx/>
                <a:latin typeface="Calibri"/>
                <a:ea typeface="Calibri"/>
                <a:cs typeface="Calibri"/>
                <a:sym typeface="Calibri"/>
              </a:rPr>
              <a:t>Homeless Population (2011 Indian Census): </a:t>
            </a:r>
            <a:r>
              <a:rPr lang="en" sz="1600">
                <a:uFillTx/>
                <a:latin typeface="Calibri"/>
                <a:ea typeface="Calibri"/>
                <a:cs typeface="Calibri"/>
                <a:sym typeface="Calibri"/>
              </a:rPr>
              <a:t>1.77 million people </a:t>
            </a:r>
            <a:endParaRPr sz="1600">
              <a:uFillTx/>
              <a:latin typeface="Calibri"/>
              <a:ea typeface="Calibri"/>
              <a:cs typeface="Calibri"/>
              <a:sym typeface="Calibri"/>
            </a:endParaRPr>
          </a:p>
          <a:p>
            <a:pPr algn="l" indent="0" lvl="0" marL="0" rtl="0">
              <a:spcBef>
                <a:spcPts val="1200"/>
              </a:spcBef>
              <a:spcAft>
                <a:spcPts val="0"/>
              </a:spcAft>
              <a:buNone/>
            </a:pPr>
            <a:r>
              <a:rPr>
                <a:uFillTx/>
              </a:rPr>
              <a:t/>
            </a:r>
            <a:endParaRPr b="1" sz="1600">
              <a:uFillTx/>
              <a:latin typeface="Calibri"/>
              <a:ea typeface="Calibri"/>
              <a:cs typeface="Calibri"/>
              <a:sym typeface="Calibri"/>
            </a:endParaRPr>
          </a:p>
          <a:p>
            <a:pPr algn="l" indent="-330200" lvl="0" marL="457200" rtl="0">
              <a:spcBef>
                <a:spcPts val="1200"/>
              </a:spcBef>
              <a:spcAft>
                <a:spcPts val="0"/>
              </a:spcAft>
              <a:buSzPts val="1600"/>
              <a:buFont typeface="Calibri"/>
              <a:buChar char="●"/>
            </a:pPr>
            <a:r>
              <a:rPr b="1" lang="en" sz="1600">
                <a:uFillTx/>
                <a:latin typeface="Calibri"/>
                <a:ea typeface="Calibri"/>
                <a:cs typeface="Calibri"/>
                <a:sym typeface="Calibri"/>
              </a:rPr>
              <a:t>Homeless Population (Other Estimates):</a:t>
            </a:r>
            <a:r>
              <a:rPr lang="en" sz="1600">
                <a:uFillTx/>
                <a:latin typeface="Calibri"/>
                <a:ea typeface="Calibri"/>
                <a:cs typeface="Calibri"/>
                <a:sym typeface="Calibri"/>
              </a:rPr>
              <a:t>  2.3 - 3 million people  </a:t>
            </a:r>
            <a:endParaRPr sz="1600">
              <a:uFillTx/>
              <a:latin typeface="Calibri"/>
              <a:ea typeface="Calibri"/>
              <a:cs typeface="Calibri"/>
              <a:sym typeface="Calibri"/>
            </a:endParaRPr>
          </a:p>
          <a:p>
            <a:pPr algn="l" indent="0" lvl="0" marL="0" rtl="0">
              <a:spcBef>
                <a:spcPts val="1200"/>
              </a:spcBef>
              <a:spcAft>
                <a:spcPts val="0"/>
              </a:spcAft>
              <a:buClr>
                <a:schemeClr val="dk1"/>
              </a:buClr>
              <a:buSzPts val="1100"/>
              <a:buFont typeface="Arial"/>
              <a:buNone/>
            </a:pPr>
            <a:r>
              <a:rPr>
                <a:uFillTx/>
              </a:rPr>
              <a:t/>
            </a:r>
            <a:endParaRPr sz="1200">
              <a:uFillTx/>
              <a:latin typeface="Calibri"/>
              <a:ea typeface="Calibri"/>
              <a:cs typeface="Calibri"/>
              <a:sym typeface="Calibri"/>
            </a:endParaRPr>
          </a:p>
          <a:p>
            <a:pPr algn="l" indent="0" lvl="0" marL="0" rtl="0">
              <a:spcBef>
                <a:spcPts val="1200"/>
              </a:spcBef>
              <a:spcAft>
                <a:spcPts val="1200"/>
              </a:spcAft>
              <a:buClr>
                <a:schemeClr val="dk1"/>
              </a:buClr>
              <a:buSzPts val="1100"/>
              <a:buFont typeface="Arial"/>
              <a:buNone/>
            </a:pPr>
            <a:r>
              <a:rPr>
                <a:uFillTx/>
              </a:rPr>
              <a:t/>
            </a:r>
            <a:endParaRPr>
              <a:uFillTx/>
            </a:endParaRPr>
          </a:p>
        </p:txBody>
      </p:sp>
      <p:pic>
        <p:nvPicPr>
          <p:cNvPr xmlns:c="http://schemas.openxmlformats.org/drawingml/2006/chart" xmlns:pic="http://schemas.openxmlformats.org/drawingml/2006/picture" xmlns:dgm="http://schemas.openxmlformats.org/drawingml/2006/diagram" id="89" name="Google Shape;89;p1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139252" y="1276350"/>
            <a:ext cx="4671375" cy="301942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93" name="Shape 9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94" name="Google Shape;94;p18"/>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159275"/>
            <a:ext cx="46137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0"/>
              </a:spcAft>
              <a:buNone/>
            </a:pPr>
            <a:r>
              <a:rPr lang="en" sz="3600">
                <a:solidFill>
                  <a:srgbClr val="000000"/>
                </a:solidFill>
                <a:uFillTx/>
                <a:latin typeface="EB Garamond"/>
                <a:ea typeface="EB Garamond"/>
                <a:cs typeface="EB Garamond"/>
                <a:sym typeface="EB Garamond"/>
              </a:rPr>
              <a:t>Statistics:</a:t>
            </a:r>
            <a:r>
              <a:rPr lang="en" sz="1800">
                <a:solidFill>
                  <a:schemeClr val="dk2"/>
                </a:solidFill>
                <a:uFillTx/>
              </a:rPr>
              <a:t> </a:t>
            </a:r>
            <a:r>
              <a:rPr lang="en" sz="3600">
                <a:solidFill>
                  <a:srgbClr val="000000"/>
                </a:solidFill>
                <a:uFillTx/>
                <a:latin typeface="EB Garamond"/>
                <a:ea typeface="EB Garamond"/>
                <a:cs typeface="EB Garamond"/>
                <a:sym typeface="EB Garamond"/>
              </a:rPr>
              <a:t>Homelessness -  Urban Populations</a:t>
            </a:r>
            <a:endParaRPr sz="1800">
              <a:solidFill>
                <a:schemeClr val="dk2"/>
              </a:solidFill>
              <a:uFillTx/>
            </a:endParaRPr>
          </a:p>
          <a:p>
            <a:pPr algn="l" indent="0" lvl="0" marL="0" rtl="0">
              <a:spcBef>
                <a:spcPts val="160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95" name="Google Shape;95;p18"/>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152475"/>
            <a:ext cx="8520600" cy="3416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1200"/>
              </a:spcAft>
              <a:buNone/>
            </a:pPr>
            <a:r>
              <a:rPr>
                <a:uFillTx/>
              </a:rPr>
              <a:t/>
            </a:r>
            <a:endParaRPr sz="1200">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96" name="Google Shape;96;p1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b="7190" l="5374" r="25454" t="7709"/>
          <a:stretch/>
        </p:blipFill>
        <p:spPr xmlns:c="http://schemas.openxmlformats.org/drawingml/2006/chart" xmlns:pic="http://schemas.openxmlformats.org/drawingml/2006/picture" xmlns:dgm="http://schemas.openxmlformats.org/drawingml/2006/diagram">
          <a:xfrm>
            <a:off x="5457825" y="11858"/>
            <a:ext cx="3400724" cy="5010991"/>
          </a:xfrm>
          <a:prstGeom prst="rect">
            <a:avLst/>
          </a:prstGeom>
          <a:noFill/>
          <a:ln>
            <a:noFill/>
          </a:ln>
        </p:spPr>
      </p:pic>
      <p:sp>
        <p:nvSpPr>
          <p:cNvPr xmlns:c="http://schemas.openxmlformats.org/drawingml/2006/chart" xmlns:pic="http://schemas.openxmlformats.org/drawingml/2006/picture" xmlns:dgm="http://schemas.openxmlformats.org/drawingml/2006/diagram" id="97" name="Google Shape;97;p1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719650" y="1710300"/>
            <a:ext cx="1171500" cy="620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None/>
            </a:pPr>
            <a:r>
              <a:rPr b="1" lang="en">
                <a:uFillTx/>
                <a:latin typeface="Calibri"/>
                <a:ea typeface="Calibri"/>
                <a:cs typeface="Calibri"/>
                <a:sym typeface="Calibri"/>
              </a:rPr>
              <a:t>New Delhi: </a:t>
            </a:r>
            <a:endParaRPr b="1">
              <a:uFillTx/>
              <a:latin typeface="Calibri"/>
              <a:ea typeface="Calibri"/>
              <a:cs typeface="Calibri"/>
              <a:sym typeface="Calibri"/>
            </a:endParaRPr>
          </a:p>
          <a:p>
            <a:pPr algn="l" indent="0" lvl="0" marL="0" marR="0" rtl="0">
              <a:lnSpc>
                <a:spcPct val="100000"/>
              </a:lnSpc>
              <a:spcBef>
                <a:spcPts val="0"/>
              </a:spcBef>
              <a:spcAft>
                <a:spcPts val="0"/>
              </a:spcAft>
              <a:buNone/>
            </a:pPr>
            <a:r>
              <a:rPr lang="en">
                <a:uFillTx/>
                <a:latin typeface="Calibri"/>
                <a:ea typeface="Calibri"/>
                <a:cs typeface="Calibri"/>
                <a:sym typeface="Calibri"/>
              </a:rPr>
              <a:t>150 -200,000</a:t>
            </a:r>
            <a:r>
              <a:rPr lang="en">
                <a:uFillTx/>
                <a:latin typeface="Calibri"/>
                <a:ea typeface="Calibri"/>
                <a:cs typeface="Calibri"/>
                <a:sym typeface="Calibri"/>
              </a:rPr>
              <a:t> </a:t>
            </a:r>
            <a:endParaRPr>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98" name="Google Shape;98;p1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10250" y="3205063"/>
            <a:ext cx="878100" cy="572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None/>
            </a:pPr>
            <a:r>
              <a:rPr b="1" lang="en">
                <a:uFillTx/>
                <a:latin typeface="Calibri"/>
                <a:ea typeface="Calibri"/>
                <a:cs typeface="Calibri"/>
                <a:sym typeface="Calibri"/>
              </a:rPr>
              <a:t>Mumbai</a:t>
            </a:r>
            <a:r>
              <a:rPr lang="en">
                <a:uFillTx/>
              </a:rPr>
              <a:t>: </a:t>
            </a:r>
            <a:endParaRPr>
              <a:uFillTx/>
            </a:endParaRPr>
          </a:p>
          <a:p>
            <a:pPr algn="l" indent="0" lvl="0" marL="0" marR="0" rtl="0">
              <a:lnSpc>
                <a:spcPct val="100000"/>
              </a:lnSpc>
              <a:spcBef>
                <a:spcPts val="0"/>
              </a:spcBef>
              <a:spcAft>
                <a:spcPts val="0"/>
              </a:spcAft>
              <a:buNone/>
            </a:pPr>
            <a:r>
              <a:rPr lang="en" sz="1300">
                <a:uFillTx/>
                <a:latin typeface="Calibri"/>
                <a:ea typeface="Calibri"/>
                <a:cs typeface="Calibri"/>
                <a:sym typeface="Calibri"/>
              </a:rPr>
              <a:t>200,000</a:t>
            </a:r>
            <a:endParaRPr sz="1300">
              <a:uFillTx/>
            </a:endParaRPr>
          </a:p>
        </p:txBody>
      </p:sp>
      <p:sp>
        <p:nvSpPr>
          <p:cNvPr xmlns:c="http://schemas.openxmlformats.org/drawingml/2006/chart" xmlns:pic="http://schemas.openxmlformats.org/drawingml/2006/picture" xmlns:dgm="http://schemas.openxmlformats.org/drawingml/2006/diagram" id="99" name="Google Shape;99;p1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591125" y="2451013"/>
            <a:ext cx="828600" cy="620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None/>
            </a:pPr>
            <a:r>
              <a:rPr b="1" lang="en">
                <a:uFillTx/>
                <a:latin typeface="Calibri"/>
                <a:ea typeface="Calibri"/>
                <a:cs typeface="Calibri"/>
                <a:sym typeface="Calibri"/>
              </a:rPr>
              <a:t>Kolkata: </a:t>
            </a:r>
            <a:r>
              <a:rPr lang="en" sz="1300">
                <a:uFillTx/>
                <a:latin typeface="Calibri"/>
                <a:ea typeface="Calibri"/>
                <a:cs typeface="Calibri"/>
                <a:sym typeface="Calibri"/>
              </a:rPr>
              <a:t>150,000</a:t>
            </a:r>
            <a:r>
              <a:rPr lang="en" sz="1300">
                <a:uFillTx/>
                <a:latin typeface="Calibri"/>
                <a:ea typeface="Calibri"/>
                <a:cs typeface="Calibri"/>
                <a:sym typeface="Calibri"/>
              </a:rPr>
              <a:t> </a:t>
            </a:r>
            <a:endParaRPr sz="1300">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00" name="Google Shape;100;p1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28925" y="3905250"/>
            <a:ext cx="1047600" cy="620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None/>
            </a:pPr>
            <a:r>
              <a:rPr b="1" lang="en">
                <a:uFillTx/>
                <a:latin typeface="Calibri"/>
                <a:ea typeface="Calibri"/>
                <a:cs typeface="Calibri"/>
                <a:sym typeface="Calibri"/>
              </a:rPr>
              <a:t>Bengaluru: </a:t>
            </a:r>
            <a:endParaRPr b="1">
              <a:uFillTx/>
              <a:latin typeface="Calibri"/>
              <a:ea typeface="Calibri"/>
              <a:cs typeface="Calibri"/>
              <a:sym typeface="Calibri"/>
            </a:endParaRPr>
          </a:p>
          <a:p>
            <a:pPr algn="l" indent="0" lvl="0" marL="0" marR="0" rtl="0">
              <a:lnSpc>
                <a:spcPct val="100000"/>
              </a:lnSpc>
              <a:spcBef>
                <a:spcPts val="0"/>
              </a:spcBef>
              <a:spcAft>
                <a:spcPts val="0"/>
              </a:spcAft>
              <a:buNone/>
            </a:pPr>
            <a:r>
              <a:rPr lang="en" sz="1300">
                <a:uFillTx/>
                <a:latin typeface="Calibri"/>
                <a:ea typeface="Calibri"/>
                <a:cs typeface="Calibri"/>
                <a:sym typeface="Calibri"/>
              </a:rPr>
              <a:t>40 -50,000</a:t>
            </a:r>
            <a:r>
              <a:rPr lang="en" sz="1300">
                <a:uFillTx/>
                <a:latin typeface="Calibri"/>
                <a:ea typeface="Calibri"/>
                <a:cs typeface="Calibri"/>
                <a:sym typeface="Calibri"/>
              </a:rPr>
              <a:t> </a:t>
            </a:r>
            <a:endParaRPr sz="1300">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01" name="Google Shape;101;p1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438825" y="4441200"/>
            <a:ext cx="1047600" cy="7023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None/>
            </a:pPr>
            <a:r>
              <a:rPr b="1" lang="en">
                <a:uFillTx/>
                <a:latin typeface="Calibri"/>
                <a:ea typeface="Calibri"/>
                <a:cs typeface="Calibri"/>
                <a:sym typeface="Calibri"/>
              </a:rPr>
              <a:t>Chennai:</a:t>
            </a:r>
            <a:endParaRPr b="1">
              <a:uFillTx/>
              <a:latin typeface="Calibri"/>
              <a:ea typeface="Calibri"/>
              <a:cs typeface="Calibri"/>
              <a:sym typeface="Calibri"/>
            </a:endParaRPr>
          </a:p>
          <a:p>
            <a:pPr algn="l" indent="0" lvl="0" marL="0" marR="0" rtl="0">
              <a:lnSpc>
                <a:spcPct val="100000"/>
              </a:lnSpc>
              <a:spcBef>
                <a:spcPts val="0"/>
              </a:spcBef>
              <a:spcAft>
                <a:spcPts val="0"/>
              </a:spcAft>
              <a:buNone/>
            </a:pPr>
            <a:r>
              <a:rPr b="1" lang="en">
                <a:uFillTx/>
                <a:latin typeface="Calibri"/>
                <a:ea typeface="Calibri"/>
                <a:cs typeface="Calibri"/>
                <a:sym typeface="Calibri"/>
              </a:rPr>
              <a:t> </a:t>
            </a:r>
            <a:r>
              <a:rPr lang="en" sz="1300">
                <a:uFillTx/>
                <a:latin typeface="Calibri"/>
                <a:ea typeface="Calibri"/>
                <a:cs typeface="Calibri"/>
                <a:sym typeface="Calibri"/>
              </a:rPr>
              <a:t>40 - 50,000</a:t>
            </a:r>
            <a:r>
              <a:rPr lang="en" sz="1300">
                <a:uFillTx/>
                <a:latin typeface="Calibri"/>
                <a:ea typeface="Calibri"/>
                <a:cs typeface="Calibri"/>
                <a:sym typeface="Calibri"/>
              </a:rPr>
              <a:t> </a:t>
            </a:r>
            <a:endParaRPr sz="1300">
              <a:uFillTx/>
              <a:latin typeface="Calibri"/>
              <a:ea typeface="Calibri"/>
              <a:cs typeface="Calibri"/>
              <a:sym typeface="Calibri"/>
            </a:endParaRPr>
          </a:p>
        </p:txBody>
      </p:sp>
      <p:cxnSp>
        <p:nvCxnSpPr>
          <p:cNvPr xmlns:c="http://schemas.openxmlformats.org/drawingml/2006/chart" xmlns:pic="http://schemas.openxmlformats.org/drawingml/2006/picture" xmlns:dgm="http://schemas.openxmlformats.org/drawingml/2006/diagram" id="102" name="Google Shape;102;p18"/>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H="1">
            <a:off x="3972000" y="1327800"/>
            <a:ext cx="2843100" cy="615300"/>
          </a:xfrm>
          <a:prstGeom prst="straightConnector1">
            <a:avLst/>
          </a:prstGeom>
          <a:noFill/>
          <a:ln cap="flat" cmpd="sng" w="9525">
            <a:solidFill>
              <a:schemeClr val="dk2"/>
            </a:solidFill>
            <a:prstDash val="solid"/>
            <a:round/>
            <a:headEnd len="med" type="none" w="med"/>
            <a:tailEnd len="med" type="triangle" w="med"/>
          </a:ln>
        </p:spPr>
      </p:cxnSp>
      <p:cxnSp>
        <p:nvCxnSpPr>
          <p:cNvPr xmlns:c="http://schemas.openxmlformats.org/drawingml/2006/chart" xmlns:pic="http://schemas.openxmlformats.org/drawingml/2006/picture" xmlns:dgm="http://schemas.openxmlformats.org/drawingml/2006/diagram" id="103" name="Google Shape;103;p18"/>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H="1">
            <a:off x="4343525" y="3998425"/>
            <a:ext cx="2919300" cy="659400"/>
          </a:xfrm>
          <a:prstGeom prst="straightConnector1">
            <a:avLst/>
          </a:prstGeom>
          <a:noFill/>
          <a:ln cap="flat" cmpd="sng" w="9525">
            <a:solidFill>
              <a:schemeClr val="dk2"/>
            </a:solidFill>
            <a:prstDash val="solid"/>
            <a:round/>
            <a:headEnd len="med" type="none" w="med"/>
            <a:tailEnd len="med" type="triangle" w="med"/>
          </a:ln>
        </p:spPr>
      </p:cxnSp>
      <p:cxnSp>
        <p:nvCxnSpPr>
          <p:cNvPr xmlns:c="http://schemas.openxmlformats.org/drawingml/2006/chart" xmlns:pic="http://schemas.openxmlformats.org/drawingml/2006/picture" xmlns:dgm="http://schemas.openxmlformats.org/drawingml/2006/diagram" id="104" name="Google Shape;104;p18"/>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H="1">
            <a:off x="3152625" y="3981450"/>
            <a:ext cx="3676800" cy="190500"/>
          </a:xfrm>
          <a:prstGeom prst="straightConnector1">
            <a:avLst/>
          </a:prstGeom>
          <a:noFill/>
          <a:ln cap="flat" cmpd="sng" w="9525">
            <a:solidFill>
              <a:schemeClr val="dk2"/>
            </a:solidFill>
            <a:prstDash val="solid"/>
            <a:round/>
            <a:headEnd len="med" type="none" w="med"/>
            <a:tailEnd len="med" type="triangle" w="med"/>
          </a:ln>
        </p:spPr>
      </p:cxnSp>
      <p:cxnSp>
        <p:nvCxnSpPr>
          <p:cNvPr xmlns:c="http://schemas.openxmlformats.org/drawingml/2006/chart" xmlns:pic="http://schemas.openxmlformats.org/drawingml/2006/picture" xmlns:dgm="http://schemas.openxmlformats.org/drawingml/2006/diagram" id="105" name="Google Shape;105;p18"/>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H="1">
            <a:off x="3047925" y="2971800"/>
            <a:ext cx="3095700" cy="457200"/>
          </a:xfrm>
          <a:prstGeom prst="straightConnector1">
            <a:avLst/>
          </a:prstGeom>
          <a:noFill/>
          <a:ln cap="flat" cmpd="sng" w="9525">
            <a:solidFill>
              <a:schemeClr val="dk2"/>
            </a:solidFill>
            <a:prstDash val="solid"/>
            <a:round/>
            <a:headEnd len="med" type="none" w="med"/>
            <a:tailEnd len="med" type="triangle" w="med"/>
          </a:ln>
        </p:spPr>
      </p:cxnSp>
      <p:cxnSp>
        <p:nvCxnSpPr>
          <p:cNvPr xmlns:c="http://schemas.openxmlformats.org/drawingml/2006/chart" xmlns:pic="http://schemas.openxmlformats.org/drawingml/2006/picture" xmlns:dgm="http://schemas.openxmlformats.org/drawingml/2006/diagram" id="106" name="Google Shape;106;p18"/>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H="1">
            <a:off x="4648200" y="2351113"/>
            <a:ext cx="3895800" cy="363600"/>
          </a:xfrm>
          <a:prstGeom prst="straightConnector1">
            <a:avLst/>
          </a:prstGeom>
          <a:noFill/>
          <a:ln cap="flat" cmpd="sng" w="9525">
            <a:solidFill>
              <a:schemeClr val="dk2"/>
            </a:solidFill>
            <a:prstDash val="solid"/>
            <a:round/>
            <a:headEnd len="med" type="none" w="med"/>
            <a:tailEnd len="med" type="triangle" w="med"/>
          </a:ln>
        </p:spPr>
      </p:cxnSp>
    </p:spTree>
  </p:cSld>
  <p:clrMapOvr xmlns:c="http://schemas.openxmlformats.org/drawingml/2006/chart" xmlns:pic="http://schemas.openxmlformats.org/drawingml/2006/picture" xmlns:dgm="http://schemas.openxmlformats.org/drawingml/2006/diagram">
    <a:masterClrMapping/>
  </p:clrMapOvr>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10" name="Shape 11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11" name="Google Shape;111;p19"/>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lang="en" sz="3600">
                <a:uFillTx/>
                <a:latin typeface="EB Garamond"/>
                <a:ea typeface="EB Garamond"/>
                <a:cs typeface="EB Garamond"/>
                <a:sym typeface="EB Garamond"/>
              </a:rPr>
              <a:t>Statistics:</a:t>
            </a:r>
            <a:r>
              <a:rPr lang="en" sz="1800">
                <a:solidFill>
                  <a:schemeClr val="dk2"/>
                </a:solidFill>
                <a:uFillTx/>
              </a:rPr>
              <a:t> </a:t>
            </a:r>
            <a:r>
              <a:rPr lang="en" sz="3600">
                <a:uFillTx/>
                <a:latin typeface="EB Garamond"/>
                <a:ea typeface="EB Garamond"/>
                <a:cs typeface="EB Garamond"/>
                <a:sym typeface="EB Garamond"/>
              </a:rPr>
              <a:t>Homelessness - </a:t>
            </a:r>
            <a:r>
              <a:rPr b="1" lang="en" sz="3600">
                <a:uFillTx/>
                <a:latin typeface="EB Garamond"/>
                <a:ea typeface="EB Garamond"/>
                <a:cs typeface="EB Garamond"/>
                <a:sym typeface="EB Garamond"/>
              </a:rPr>
              <a:t>Women</a:t>
            </a:r>
            <a:r>
              <a:rPr lang="en" sz="3600">
                <a:uFillTx/>
                <a:latin typeface="EB Garamond"/>
                <a:ea typeface="EB Garamond"/>
                <a:cs typeface="EB Garamond"/>
                <a:sym typeface="EB Garamond"/>
              </a:rPr>
              <a:t> </a:t>
            </a:r>
            <a:endParaRPr sz="1800">
              <a:solidFill>
                <a:schemeClr val="dk2"/>
              </a:solidFill>
              <a:uFillTx/>
            </a:endParaRPr>
          </a:p>
          <a:p>
            <a:pPr algn="l" indent="0" lvl="0" marL="0" rtl="0">
              <a:spcBef>
                <a:spcPts val="160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112" name="Google Shape;112;p1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1152525"/>
            <a:ext cx="3114900" cy="1804800"/>
          </a:xfrm>
          <a:prstGeom prst="rect">
            <a:avLst/>
          </a:prstGeom>
          <a:noFill/>
          <a:ln cap="flat" cmpd="sng" w="2857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ctr" indent="0" lvl="0" marL="0" rtl="0">
              <a:lnSpc>
                <a:spcPct val="115000"/>
              </a:lnSpc>
              <a:spcBef>
                <a:spcPts val="1200"/>
              </a:spcBef>
              <a:spcAft>
                <a:spcPts val="0"/>
              </a:spcAft>
              <a:buClr>
                <a:schemeClr val="dk1"/>
              </a:buClr>
              <a:buSzPts val="1100"/>
              <a:buFont typeface="Arial"/>
              <a:buNone/>
            </a:pPr>
            <a:r>
              <a:rPr b="1" lang="en">
                <a:uFillTx/>
                <a:latin typeface="Calibri"/>
                <a:ea typeface="Calibri"/>
                <a:cs typeface="Calibri"/>
                <a:sym typeface="Calibri"/>
              </a:rPr>
              <a:t>Women comprise 10% of India’s homeless population</a:t>
            </a:r>
            <a:endParaRPr b="1">
              <a:uFillTx/>
              <a:latin typeface="Calibri"/>
              <a:ea typeface="Calibri"/>
              <a:cs typeface="Calibri"/>
              <a:sym typeface="Calibri"/>
            </a:endParaRPr>
          </a:p>
          <a:p>
            <a:pPr algn="l" indent="0" lvl="0" marL="0" rtl="0">
              <a:spcBef>
                <a:spcPts val="120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113" name="Google Shape;113;p1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33400" y="3019425"/>
            <a:ext cx="3114900" cy="1972800"/>
          </a:xfrm>
          <a:prstGeom prst="rect">
            <a:avLst/>
          </a:prstGeom>
          <a:noFill/>
          <a:ln cap="flat" cmpd="sng" w="2857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0"/>
              </a:spcAft>
              <a:buClr>
                <a:schemeClr val="dk1"/>
              </a:buClr>
              <a:buSzPts val="1100"/>
              <a:buFont typeface="Arial"/>
              <a:buNone/>
            </a:pPr>
            <a:r>
              <a:rPr b="1" lang="en">
                <a:uFillTx/>
                <a:latin typeface="Calibri"/>
                <a:ea typeface="Calibri"/>
                <a:cs typeface="Calibri"/>
                <a:sym typeface="Calibri"/>
              </a:rPr>
              <a:t>T</a:t>
            </a:r>
            <a:r>
              <a:rPr b="1" lang="en">
                <a:uFillTx/>
                <a:latin typeface="Calibri"/>
                <a:ea typeface="Calibri"/>
                <a:cs typeface="Calibri"/>
                <a:sym typeface="Calibri"/>
              </a:rPr>
              <a:t>wo categories of homeless women: </a:t>
            </a:r>
            <a:endParaRPr b="1">
              <a:uFillTx/>
              <a:latin typeface="Calibri"/>
              <a:ea typeface="Calibri"/>
              <a:cs typeface="Calibri"/>
              <a:sym typeface="Calibri"/>
            </a:endParaRPr>
          </a:p>
          <a:p>
            <a:pPr algn="l" indent="0" lvl="0" marL="457200" rtl="0">
              <a:lnSpc>
                <a:spcPct val="115000"/>
              </a:lnSpc>
              <a:spcBef>
                <a:spcPts val="1200"/>
              </a:spcBef>
              <a:spcAft>
                <a:spcPts val="0"/>
              </a:spcAft>
              <a:buNone/>
            </a:pPr>
            <a:r>
              <a:rPr lang="en" sz="1300">
                <a:uFillTx/>
                <a:latin typeface="Calibri"/>
                <a:ea typeface="Calibri"/>
                <a:cs typeface="Calibri"/>
                <a:sym typeface="Calibri"/>
              </a:rPr>
              <a:t> Women who stay with their families</a:t>
            </a:r>
            <a:endParaRPr sz="1300">
              <a:uFillTx/>
              <a:latin typeface="Calibri"/>
              <a:ea typeface="Calibri"/>
              <a:cs typeface="Calibri"/>
              <a:sym typeface="Calibri"/>
            </a:endParaRPr>
          </a:p>
          <a:p>
            <a:pPr algn="l" indent="0" lvl="0" marL="457200" rtl="0">
              <a:lnSpc>
                <a:spcPct val="115000"/>
              </a:lnSpc>
              <a:spcBef>
                <a:spcPts val="1200"/>
              </a:spcBef>
              <a:spcAft>
                <a:spcPts val="0"/>
              </a:spcAft>
              <a:buNone/>
            </a:pPr>
            <a:r>
              <a:rPr>
                <a:uFillTx/>
              </a:rPr>
              <a:t/>
            </a:r>
            <a:endParaRPr sz="1200">
              <a:uFillTx/>
              <a:latin typeface="Calibri"/>
              <a:ea typeface="Calibri"/>
              <a:cs typeface="Calibri"/>
              <a:sym typeface="Calibri"/>
            </a:endParaRPr>
          </a:p>
          <a:p>
            <a:pPr algn="l" indent="0" lvl="0" marL="457200" rtl="0">
              <a:lnSpc>
                <a:spcPct val="115000"/>
              </a:lnSpc>
              <a:spcBef>
                <a:spcPts val="1200"/>
              </a:spcBef>
              <a:spcAft>
                <a:spcPts val="1200"/>
              </a:spcAft>
              <a:buNone/>
            </a:pPr>
            <a:r>
              <a:rPr lang="en" sz="1300">
                <a:uFillTx/>
                <a:latin typeface="Calibri"/>
                <a:ea typeface="Calibri"/>
                <a:cs typeface="Calibri"/>
                <a:sym typeface="Calibri"/>
              </a:rPr>
              <a:t> Women without any family </a:t>
            </a:r>
            <a:endParaRPr sz="1500">
              <a:uFillTx/>
            </a:endParaRPr>
          </a:p>
        </p:txBody>
      </p:sp>
      <p:sp>
        <p:nvSpPr>
          <p:cNvPr xmlns:c="http://schemas.openxmlformats.org/drawingml/2006/chart" xmlns:pic="http://schemas.openxmlformats.org/drawingml/2006/picture" xmlns:dgm="http://schemas.openxmlformats.org/drawingml/2006/diagram" id="114" name="Google Shape;114;p1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705225" y="3019425"/>
            <a:ext cx="3114900" cy="1972800"/>
          </a:xfrm>
          <a:prstGeom prst="rect">
            <a:avLst/>
          </a:prstGeom>
          <a:noFill/>
          <a:ln cap="flat" cmpd="sng" w="2857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0"/>
              </a:spcAft>
              <a:buNone/>
            </a:pPr>
            <a:r>
              <a:rPr b="1" lang="en">
                <a:uFillTx/>
                <a:latin typeface="Calibri"/>
                <a:ea typeface="Calibri"/>
                <a:cs typeface="Calibri"/>
                <a:sym typeface="Calibri"/>
              </a:rPr>
              <a:t>Livelihood: </a:t>
            </a:r>
            <a:endParaRPr b="1">
              <a:uFillTx/>
              <a:latin typeface="Calibri"/>
              <a:ea typeface="Calibri"/>
              <a:cs typeface="Calibri"/>
              <a:sym typeface="Calibri"/>
            </a:endParaRPr>
          </a:p>
          <a:p>
            <a:pPr algn="l" indent="-311150" lvl="0" marL="457200" rtl="0">
              <a:lnSpc>
                <a:spcPct val="115000"/>
              </a:lnSpc>
              <a:spcBef>
                <a:spcPts val="1200"/>
              </a:spcBef>
              <a:spcAft>
                <a:spcPts val="0"/>
              </a:spcAft>
              <a:buSzPts val="1300"/>
              <a:buFont typeface="Calibri"/>
              <a:buChar char="●"/>
            </a:pPr>
            <a:r>
              <a:rPr lang="en" sz="1300">
                <a:uFillTx/>
                <a:latin typeface="Calibri"/>
                <a:ea typeface="Calibri"/>
                <a:cs typeface="Calibri"/>
                <a:sym typeface="Calibri"/>
              </a:rPr>
              <a:t>R</a:t>
            </a:r>
            <a:r>
              <a:rPr lang="en" sz="1300">
                <a:uFillTx/>
                <a:latin typeface="Calibri"/>
                <a:ea typeface="Calibri"/>
                <a:cs typeface="Calibri"/>
                <a:sym typeface="Calibri"/>
              </a:rPr>
              <a:t>oadside vending or other activities</a:t>
            </a:r>
            <a:endParaRPr sz="1300">
              <a:uFillTx/>
              <a:latin typeface="Calibri"/>
              <a:ea typeface="Calibri"/>
              <a:cs typeface="Calibri"/>
              <a:sym typeface="Calibri"/>
            </a:endParaRPr>
          </a:p>
          <a:p>
            <a:pPr algn="l" indent="-311150" lvl="0" marL="457200" rtl="0">
              <a:lnSpc>
                <a:spcPct val="115000"/>
              </a:lnSpc>
              <a:spcBef>
                <a:spcPts val="1000"/>
              </a:spcBef>
              <a:spcAft>
                <a:spcPts val="0"/>
              </a:spcAft>
              <a:buSzPts val="1300"/>
              <a:buFont typeface="Calibri"/>
              <a:buChar char="●"/>
            </a:pPr>
            <a:r>
              <a:rPr lang="en" sz="1300">
                <a:uFillTx/>
                <a:latin typeface="Calibri"/>
                <a:ea typeface="Calibri"/>
                <a:cs typeface="Calibri"/>
                <a:sym typeface="Calibri"/>
              </a:rPr>
              <a:t>Many resort to begging</a:t>
            </a:r>
            <a:endParaRPr sz="1500">
              <a:uFillTx/>
            </a:endParaRPr>
          </a:p>
        </p:txBody>
      </p:sp>
      <p:sp>
        <p:nvSpPr>
          <p:cNvPr xmlns:c="http://schemas.openxmlformats.org/drawingml/2006/chart" xmlns:pic="http://schemas.openxmlformats.org/drawingml/2006/picture" xmlns:dgm="http://schemas.openxmlformats.org/drawingml/2006/diagram" id="115" name="Google Shape;115;p1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705225" y="1152525"/>
            <a:ext cx="3114900" cy="1804800"/>
          </a:xfrm>
          <a:prstGeom prst="rect">
            <a:avLst/>
          </a:prstGeom>
          <a:noFill/>
          <a:ln cap="flat" cmpd="sng" w="2857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lnSpc>
                <a:spcPct val="115000"/>
              </a:lnSpc>
              <a:spcBef>
                <a:spcPts val="1200"/>
              </a:spcBef>
              <a:spcAft>
                <a:spcPts val="0"/>
              </a:spcAft>
              <a:buNone/>
            </a:pPr>
            <a:r>
              <a:rPr b="1" lang="en">
                <a:uFillTx/>
                <a:latin typeface="Calibri"/>
                <a:ea typeface="Calibri"/>
                <a:cs typeface="Calibri"/>
                <a:sym typeface="Calibri"/>
              </a:rPr>
              <a:t>Increased Vulnerability: </a:t>
            </a:r>
            <a:endParaRPr b="1">
              <a:uFillTx/>
              <a:latin typeface="Calibri"/>
              <a:ea typeface="Calibri"/>
              <a:cs typeface="Calibri"/>
              <a:sym typeface="Calibri"/>
            </a:endParaRPr>
          </a:p>
          <a:p>
            <a:pPr algn="l" indent="0" lvl="0" marL="0" rtl="0">
              <a:lnSpc>
                <a:spcPct val="115000"/>
              </a:lnSpc>
              <a:spcBef>
                <a:spcPts val="1200"/>
              </a:spcBef>
              <a:spcAft>
                <a:spcPts val="0"/>
              </a:spcAft>
              <a:buNone/>
            </a:pPr>
            <a:r>
              <a:rPr lang="en" sz="1300">
                <a:uFillTx/>
                <a:latin typeface="Calibri"/>
                <a:ea typeface="Calibri"/>
                <a:cs typeface="Calibri"/>
                <a:sym typeface="Calibri"/>
              </a:rPr>
              <a:t>H</a:t>
            </a:r>
            <a:r>
              <a:rPr lang="en" sz="1300">
                <a:uFillTx/>
                <a:latin typeface="Calibri"/>
                <a:ea typeface="Calibri"/>
                <a:cs typeface="Calibri"/>
                <a:sym typeface="Calibri"/>
              </a:rPr>
              <a:t>omeless single mothers, women affected by substance abuse, pregnant women, and women living with HIV/AIDS.	</a:t>
            </a:r>
            <a:endParaRPr sz="1300">
              <a:uFillTx/>
              <a:latin typeface="Calibri"/>
              <a:ea typeface="Calibri"/>
              <a:cs typeface="Calibri"/>
              <a:sym typeface="Calibri"/>
            </a:endParaRPr>
          </a:p>
          <a:p>
            <a:pPr algn="l" indent="0" lvl="0" marL="0" rtl="0">
              <a:spcBef>
                <a:spcPts val="1200"/>
              </a:spcBef>
              <a:spcAft>
                <a:spcPts val="0"/>
              </a:spcAft>
              <a:buNone/>
            </a:pPr>
            <a:r>
              <a:rPr>
                <a:uFillTx/>
              </a:rPr>
              <a:t/>
            </a:r>
            <a:endParaRPr>
              <a:uFillTx/>
            </a:endParaRPr>
          </a:p>
        </p:txBody>
      </p:sp>
      <p:pic>
        <p:nvPicPr>
          <p:cNvPr xmlns:c="http://schemas.openxmlformats.org/drawingml/2006/chart" xmlns:pic="http://schemas.openxmlformats.org/drawingml/2006/picture" xmlns:dgm="http://schemas.openxmlformats.org/drawingml/2006/diagram" id="116" name="Google Shape;116;p1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1324088" y="1947275"/>
            <a:ext cx="1685924" cy="948325"/>
          </a:xfrm>
          <a:prstGeom prst="rect">
            <a:avLst/>
          </a:prstGeom>
          <a:noFill/>
          <a:ln>
            <a:noFill/>
          </a:ln>
        </p:spPr>
      </p:pic>
      <p:pic>
        <p:nvPicPr>
          <p:cNvPr xmlns:c="http://schemas.openxmlformats.org/drawingml/2006/chart" xmlns:pic="http://schemas.openxmlformats.org/drawingml/2006/picture" xmlns:dgm="http://schemas.openxmlformats.org/drawingml/2006/diagram" id="117" name="Google Shape;117;p1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770918" y="4199325"/>
            <a:ext cx="286353" cy="572700"/>
          </a:xfrm>
          <a:prstGeom prst="rect">
            <a:avLst/>
          </a:prstGeom>
          <a:noFill/>
          <a:ln>
            <a:noFill/>
          </a:ln>
        </p:spPr>
      </p:pic>
      <p:pic>
        <p:nvPicPr>
          <p:cNvPr xmlns:c="http://schemas.openxmlformats.org/drawingml/2006/chart" xmlns:pic="http://schemas.openxmlformats.org/drawingml/2006/picture" xmlns:dgm="http://schemas.openxmlformats.org/drawingml/2006/diagram" id="118" name="Google Shape;118;p1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571725" y="3603384"/>
            <a:ext cx="485550" cy="452816"/>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22" name="Shape 12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23" name="Google Shape;123;p20"/>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lang="en" sz="3600">
                <a:uFillTx/>
                <a:latin typeface="EB Garamond"/>
                <a:ea typeface="EB Garamond"/>
                <a:cs typeface="EB Garamond"/>
                <a:sym typeface="EB Garamond"/>
              </a:rPr>
              <a:t>Statistics: Homelessness - </a:t>
            </a:r>
            <a:r>
              <a:rPr b="1" lang="en" sz="3600">
                <a:uFillTx/>
                <a:latin typeface="EB Garamond"/>
                <a:ea typeface="EB Garamond"/>
                <a:cs typeface="EB Garamond"/>
                <a:sym typeface="EB Garamond"/>
              </a:rPr>
              <a:t>Children</a:t>
            </a:r>
            <a:r>
              <a:rPr lang="en">
                <a:uFillTx/>
              </a:rPr>
              <a:t> </a:t>
            </a:r>
            <a:endParaRPr>
              <a:uFillTx/>
            </a:endParaRPr>
          </a:p>
        </p:txBody>
      </p:sp>
      <p:sp>
        <p:nvSpPr>
          <p:cNvPr xmlns:c="http://schemas.openxmlformats.org/drawingml/2006/chart" xmlns:pic="http://schemas.openxmlformats.org/drawingml/2006/picture" xmlns:dgm="http://schemas.openxmlformats.org/drawingml/2006/diagram" id="124" name="Google Shape;124;p20"/>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152475"/>
            <a:ext cx="8520600" cy="26439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0"/>
              </a:spcAft>
              <a:buClr>
                <a:schemeClr val="dk1"/>
              </a:buClr>
              <a:buSzPts val="1100"/>
              <a:buFont typeface="Arial"/>
              <a:buNone/>
            </a:pPr>
            <a:r>
              <a:rPr>
                <a:uFillTx/>
              </a:rPr>
              <a:t/>
            </a:r>
            <a:endParaRPr sz="1200">
              <a:uFillTx/>
              <a:latin typeface="Calibri"/>
              <a:ea typeface="Calibri"/>
              <a:cs typeface="Calibri"/>
              <a:sym typeface="Calibri"/>
            </a:endParaRPr>
          </a:p>
          <a:p>
            <a:pPr algn="l" indent="0" lvl="0" marL="0" rtl="0">
              <a:spcBef>
                <a:spcPts val="1200"/>
              </a:spcBef>
              <a:spcAft>
                <a:spcPts val="0"/>
              </a:spcAft>
              <a:buNone/>
            </a:pPr>
            <a:r>
              <a:rPr>
                <a:uFillTx/>
              </a:rPr>
              <a:t/>
            </a:r>
            <a:endParaRPr sz="1200">
              <a:uFillTx/>
              <a:latin typeface="Calibri"/>
              <a:ea typeface="Calibri"/>
              <a:cs typeface="Calibri"/>
              <a:sym typeface="Calibri"/>
            </a:endParaRPr>
          </a:p>
          <a:p>
            <a:pPr algn="l" indent="0" lvl="0" marL="0" rtl="0">
              <a:spcBef>
                <a:spcPts val="1200"/>
              </a:spcBef>
              <a:spcAft>
                <a:spcPts val="1200"/>
              </a:spcAft>
              <a:buClr>
                <a:schemeClr val="dk1"/>
              </a:buClr>
              <a:buSzPts val="1100"/>
              <a:buFont typeface="Arial"/>
              <a:buNone/>
            </a:pPr>
            <a:r>
              <a:rPr>
                <a:uFillTx/>
              </a:rPr>
              <a:t/>
            </a:r>
            <a:endParaRPr sz="1200">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125" name="Google Shape;125;p20"/>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523875" y="1240925"/>
            <a:ext cx="3028800" cy="2413179"/>
          </a:xfrm>
          <a:prstGeom prst="rect">
            <a:avLst/>
          </a:prstGeom>
          <a:noFill/>
          <a:ln>
            <a:noFill/>
          </a:ln>
        </p:spPr>
      </p:pic>
      <p:cxnSp>
        <p:nvCxnSpPr>
          <p:cNvPr xmlns:c="http://schemas.openxmlformats.org/drawingml/2006/chart" xmlns:pic="http://schemas.openxmlformats.org/drawingml/2006/picture" xmlns:dgm="http://schemas.openxmlformats.org/drawingml/2006/diagram" id="126" name="Google Shape;126;p20"/>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H="1" rot="10800000">
            <a:off x="2695575" y="1600200"/>
            <a:ext cx="2133600" cy="419100"/>
          </a:xfrm>
          <a:prstGeom prst="straightConnector1">
            <a:avLst/>
          </a:prstGeom>
          <a:noFill/>
          <a:ln cap="flat" cmpd="sng" w="9525">
            <a:solidFill>
              <a:schemeClr val="dk2"/>
            </a:solidFill>
            <a:prstDash val="solid"/>
            <a:round/>
            <a:headEnd len="med" type="none" w="med"/>
            <a:tailEnd len="med" type="triangle" w="med"/>
          </a:ln>
        </p:spPr>
      </p:cxnSp>
      <p:sp>
        <p:nvSpPr>
          <p:cNvPr xmlns:c="http://schemas.openxmlformats.org/drawingml/2006/chart" xmlns:pic="http://schemas.openxmlformats.org/drawingml/2006/picture" xmlns:dgm="http://schemas.openxmlformats.org/drawingml/2006/diagram" id="127" name="Google Shape;127;p2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848225" y="1244613"/>
            <a:ext cx="1790700" cy="733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sz="1300">
                <a:uFillTx/>
                <a:latin typeface="Calibri"/>
                <a:ea typeface="Calibri"/>
                <a:cs typeface="Calibri"/>
                <a:sym typeface="Calibri"/>
              </a:rPr>
              <a:t>170 million</a:t>
            </a:r>
            <a:r>
              <a:rPr lang="en" sz="1300">
                <a:uFillTx/>
                <a:latin typeface="Calibri"/>
                <a:ea typeface="Calibri"/>
                <a:cs typeface="Calibri"/>
                <a:sym typeface="Calibri"/>
              </a:rPr>
              <a:t> (40%) of children are destitute </a:t>
            </a:r>
            <a:endParaRPr sz="1300">
              <a:uFillTx/>
              <a:latin typeface="Calibri"/>
              <a:ea typeface="Calibri"/>
              <a:cs typeface="Calibri"/>
              <a:sym typeface="Calibri"/>
            </a:endParaRPr>
          </a:p>
        </p:txBody>
      </p:sp>
      <p:cxnSp>
        <p:nvCxnSpPr>
          <p:cNvPr xmlns:c="http://schemas.openxmlformats.org/drawingml/2006/chart" xmlns:pic="http://schemas.openxmlformats.org/drawingml/2006/picture" xmlns:dgm="http://schemas.openxmlformats.org/drawingml/2006/diagram" id="128" name="Google Shape;128;p20"/>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H="1" rot="10800000">
            <a:off x="2809875" y="2276425"/>
            <a:ext cx="1905000" cy="157800"/>
          </a:xfrm>
          <a:prstGeom prst="straightConnector1">
            <a:avLst/>
          </a:prstGeom>
          <a:noFill/>
          <a:ln cap="flat" cmpd="sng" w="9525">
            <a:solidFill>
              <a:schemeClr val="dk2"/>
            </a:solidFill>
            <a:prstDash val="solid"/>
            <a:round/>
            <a:headEnd len="med" type="none" w="med"/>
            <a:tailEnd len="med" type="triangle" w="med"/>
          </a:ln>
        </p:spPr>
      </p:cxnSp>
      <p:sp>
        <p:nvSpPr>
          <p:cNvPr xmlns:c="http://schemas.openxmlformats.org/drawingml/2006/chart" xmlns:pic="http://schemas.openxmlformats.org/drawingml/2006/picture" xmlns:dgm="http://schemas.openxmlformats.org/drawingml/2006/diagram" id="129" name="Google Shape;129;p2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762425" y="1976400"/>
            <a:ext cx="1790700" cy="733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sz="1300">
                <a:uFillTx/>
                <a:latin typeface="Calibri"/>
                <a:ea typeface="Calibri"/>
                <a:cs typeface="Calibri"/>
                <a:sym typeface="Calibri"/>
              </a:rPr>
              <a:t>12%</a:t>
            </a:r>
            <a:r>
              <a:rPr lang="en" sz="1300">
                <a:uFillTx/>
                <a:latin typeface="Calibri"/>
                <a:ea typeface="Calibri"/>
                <a:cs typeface="Calibri"/>
                <a:sym typeface="Calibri"/>
              </a:rPr>
              <a:t> of children are orphans</a:t>
            </a:r>
            <a:endParaRPr sz="1300">
              <a:uFillTx/>
              <a:latin typeface="Calibri"/>
              <a:ea typeface="Calibri"/>
              <a:cs typeface="Calibri"/>
              <a:sym typeface="Calibri"/>
            </a:endParaRPr>
          </a:p>
        </p:txBody>
      </p:sp>
      <p:cxnSp>
        <p:nvCxnSpPr>
          <p:cNvPr xmlns:c="http://schemas.openxmlformats.org/drawingml/2006/chart" xmlns:pic="http://schemas.openxmlformats.org/drawingml/2006/picture" xmlns:dgm="http://schemas.openxmlformats.org/drawingml/2006/diagram" id="130" name="Google Shape;130;p20"/>
          <p:cNvCxnSpPr xmlns:c="http://schemas.openxmlformats.org/drawingml/2006/chart" xmlns:pic="http://schemas.openxmlformats.org/drawingml/2006/picture" xmlns:dgm="http://schemas.openxmlformats.org/drawingml/2006/diagram">
            <a:endCxn id="131" idx="1"/>
          </p:cNvCxnSpPr>
          <p:nvPr/>
        </p:nvCxnSpPr>
        <p:spPr xmlns:c="http://schemas.openxmlformats.org/drawingml/2006/chart" xmlns:pic="http://schemas.openxmlformats.org/drawingml/2006/picture" xmlns:dgm="http://schemas.openxmlformats.org/drawingml/2006/diagram">
          <a:xfrm>
            <a:off x="2409825" y="2862725"/>
            <a:ext cx="2267100" cy="509700"/>
          </a:xfrm>
          <a:prstGeom prst="straightConnector1">
            <a:avLst/>
          </a:prstGeom>
          <a:noFill/>
          <a:ln cap="flat" cmpd="sng" w="9525">
            <a:solidFill>
              <a:schemeClr val="dk2"/>
            </a:solidFill>
            <a:prstDash val="solid"/>
            <a:round/>
            <a:headEnd len="med" type="none" w="med"/>
            <a:tailEnd len="med" type="triangle" w="med"/>
          </a:ln>
        </p:spPr>
      </p:cxnSp>
      <p:sp>
        <p:nvSpPr>
          <p:cNvPr xmlns:c="http://schemas.openxmlformats.org/drawingml/2006/chart" xmlns:pic="http://schemas.openxmlformats.org/drawingml/2006/picture" xmlns:dgm="http://schemas.openxmlformats.org/drawingml/2006/diagram" id="131" name="Google Shape;131;p2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676925" y="3005675"/>
            <a:ext cx="2729100" cy="733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sz="1300">
                <a:uFillTx/>
                <a:latin typeface="Calibri"/>
                <a:ea typeface="Calibri"/>
                <a:cs typeface="Calibri"/>
                <a:sym typeface="Calibri"/>
              </a:rPr>
              <a:t>314,000 </a:t>
            </a:r>
            <a:r>
              <a:rPr lang="en" sz="1300">
                <a:uFillTx/>
                <a:latin typeface="Calibri"/>
                <a:ea typeface="Calibri"/>
                <a:cs typeface="Calibri"/>
                <a:sym typeface="Calibri"/>
              </a:rPr>
              <a:t>homeless children in Mumbai, Kolkata, Chennai, Bengaluru, Kanpur and Hyderbabad </a:t>
            </a:r>
            <a:endParaRPr sz="1300">
              <a:uFillTx/>
              <a:latin typeface="Calibri"/>
              <a:ea typeface="Calibri"/>
              <a:cs typeface="Calibri"/>
              <a:sym typeface="Calibri"/>
            </a:endParaRPr>
          </a:p>
        </p:txBody>
      </p:sp>
      <p:cxnSp>
        <p:nvCxnSpPr>
          <p:cNvPr xmlns:c="http://schemas.openxmlformats.org/drawingml/2006/chart" xmlns:pic="http://schemas.openxmlformats.org/drawingml/2006/picture" xmlns:dgm="http://schemas.openxmlformats.org/drawingml/2006/diagram" id="132" name="Google Shape;132;p20"/>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2590875" y="2650650"/>
            <a:ext cx="2038200" cy="135900"/>
          </a:xfrm>
          <a:prstGeom prst="straightConnector1">
            <a:avLst/>
          </a:prstGeom>
          <a:noFill/>
          <a:ln cap="flat" cmpd="sng" w="9525">
            <a:solidFill>
              <a:schemeClr val="dk2"/>
            </a:solidFill>
            <a:prstDash val="solid"/>
            <a:round/>
            <a:headEnd len="med" type="none" w="med"/>
            <a:tailEnd len="med" type="triangle" w="med"/>
          </a:ln>
        </p:spPr>
      </p:cxnSp>
      <p:sp>
        <p:nvSpPr>
          <p:cNvPr xmlns:c="http://schemas.openxmlformats.org/drawingml/2006/chart" xmlns:pic="http://schemas.openxmlformats.org/drawingml/2006/picture" xmlns:dgm="http://schemas.openxmlformats.org/drawingml/2006/diagram" id="133" name="Google Shape;133;p2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714875" y="2571750"/>
            <a:ext cx="3028800" cy="419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sz="1300">
                <a:uFillTx/>
                <a:latin typeface="Calibri"/>
                <a:ea typeface="Calibri"/>
                <a:cs typeface="Calibri"/>
                <a:sym typeface="Calibri"/>
              </a:rPr>
              <a:t>100,000</a:t>
            </a:r>
            <a:r>
              <a:rPr lang="en" sz="1300">
                <a:uFillTx/>
                <a:latin typeface="Calibri"/>
                <a:ea typeface="Calibri"/>
                <a:cs typeface="Calibri"/>
                <a:sym typeface="Calibri"/>
              </a:rPr>
              <a:t> homeless children in New Delhi</a:t>
            </a:r>
            <a:endParaRPr sz="1300">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34" name="Google Shape;134;p2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23875" y="3996325"/>
            <a:ext cx="7219800" cy="1089900"/>
          </a:xfrm>
          <a:prstGeom prst="rect">
            <a:avLst/>
          </a:prstGeom>
          <a:solidFill>
            <a:srgbClr val="D9D9D9"/>
          </a:solidFill>
          <a:ln cap="flat" cmpd="sng" w="952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r>
              <a:rPr b="1" lang="en" sz="1500">
                <a:uFillTx/>
                <a:latin typeface="Calibri"/>
                <a:ea typeface="Calibri"/>
                <a:cs typeface="Calibri"/>
                <a:sym typeface="Calibri"/>
              </a:rPr>
              <a:t>Key Facts &amp; Terms</a:t>
            </a:r>
            <a:r>
              <a:rPr b="1" lang="en" sz="1500">
                <a:uFillTx/>
                <a:latin typeface="Calibri"/>
                <a:ea typeface="Calibri"/>
                <a:cs typeface="Calibri"/>
                <a:sym typeface="Calibri"/>
              </a:rPr>
              <a:t>:</a:t>
            </a:r>
            <a:endParaRPr b="1" sz="1500">
              <a:uFillTx/>
              <a:latin typeface="Calibri"/>
              <a:ea typeface="Calibri"/>
              <a:cs typeface="Calibri"/>
              <a:sym typeface="Calibri"/>
            </a:endParaRPr>
          </a:p>
          <a:p>
            <a:pPr algn="l" indent="-323850" lvl="0" marL="457200" rtl="0">
              <a:spcBef>
                <a:spcPts val="0"/>
              </a:spcBef>
              <a:spcAft>
                <a:spcPts val="0"/>
              </a:spcAft>
              <a:buSzPts val="1500"/>
              <a:buFont typeface="Calibri"/>
              <a:buChar char="●"/>
            </a:pPr>
            <a:r>
              <a:rPr lang="en" sz="1500">
                <a:uFillTx/>
                <a:latin typeface="Calibri"/>
                <a:ea typeface="Calibri"/>
                <a:cs typeface="Calibri"/>
                <a:sym typeface="Calibri"/>
              </a:rPr>
              <a:t>Street Children comprise </a:t>
            </a:r>
            <a:r>
              <a:rPr b="1" lang="en" sz="1700">
                <a:uFillTx/>
                <a:latin typeface="Calibri"/>
                <a:ea typeface="Calibri"/>
                <a:cs typeface="Calibri"/>
                <a:sym typeface="Calibri"/>
              </a:rPr>
              <a:t>50%</a:t>
            </a:r>
            <a:r>
              <a:rPr lang="en" sz="1500">
                <a:uFillTx/>
                <a:latin typeface="Calibri"/>
                <a:ea typeface="Calibri"/>
                <a:cs typeface="Calibri"/>
                <a:sym typeface="Calibri"/>
              </a:rPr>
              <a:t> of the homeless population </a:t>
            </a:r>
            <a:endParaRPr sz="1500">
              <a:uFillTx/>
              <a:latin typeface="Calibri"/>
              <a:ea typeface="Calibri"/>
              <a:cs typeface="Calibri"/>
              <a:sym typeface="Calibri"/>
            </a:endParaRPr>
          </a:p>
          <a:p>
            <a:pPr algn="l" indent="-323850" lvl="0" marL="457200" rtl="0">
              <a:spcBef>
                <a:spcPts val="0"/>
              </a:spcBef>
              <a:spcAft>
                <a:spcPts val="0"/>
              </a:spcAft>
              <a:buSzPts val="1500"/>
              <a:buFont typeface="Calibri"/>
              <a:buChar char="●"/>
            </a:pPr>
            <a:r>
              <a:rPr lang="en" sz="1500">
                <a:uFillTx/>
                <a:latin typeface="Calibri"/>
                <a:ea typeface="Calibri"/>
                <a:cs typeface="Calibri"/>
                <a:sym typeface="Calibri"/>
              </a:rPr>
              <a:t>Vulnerable Children</a:t>
            </a:r>
            <a:endParaRPr sz="1500">
              <a:uFillTx/>
              <a:latin typeface="Calibri"/>
              <a:ea typeface="Calibri"/>
              <a:cs typeface="Calibri"/>
              <a:sym typeface="Calibri"/>
            </a:endParaRPr>
          </a:p>
          <a:p>
            <a:pPr algn="l" indent="-323850" lvl="0" marL="457200" rtl="0">
              <a:spcBef>
                <a:spcPts val="0"/>
              </a:spcBef>
              <a:spcAft>
                <a:spcPts val="0"/>
              </a:spcAft>
              <a:buSzPts val="1500"/>
              <a:buFont typeface="Calibri"/>
              <a:buChar char="●"/>
            </a:pPr>
            <a:r>
              <a:rPr lang="en" sz="1500">
                <a:uFillTx/>
                <a:latin typeface="Calibri"/>
                <a:ea typeface="Calibri"/>
                <a:cs typeface="Calibri"/>
                <a:sym typeface="Calibri"/>
              </a:rPr>
              <a:t>Children “Of The Street” vs Children “On the Street” </a:t>
            </a:r>
            <a:endParaRPr sz="1500">
              <a:uFillTx/>
              <a:latin typeface="Calibri"/>
              <a:ea typeface="Calibri"/>
              <a:cs typeface="Calibri"/>
              <a:sym typeface="Calibri"/>
            </a:endParaRPr>
          </a:p>
        </p:txBody>
      </p:sp>
    </p:spTree>
  </p:cSld>
  <p:clrMapOvr xmlns:c="http://schemas.openxmlformats.org/drawingml/2006/chart" xmlns:pic="http://schemas.openxmlformats.org/drawingml/2006/picture" xmlns:dgm="http://schemas.openxmlformats.org/drawingml/2006/diagram">
    <a:masterClrMapping/>
  </p:clrMapOvr>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38" name="Shape 13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39" name="Google Shape;139;p21"/>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Clr>
                <a:schemeClr val="dk1"/>
              </a:buClr>
              <a:buSzPts val="1100"/>
              <a:buFont typeface="Arial"/>
              <a:buNone/>
            </a:pPr>
            <a:r>
              <a:rPr lang="en" sz="3600">
                <a:uFillTx/>
                <a:latin typeface="EB Garamond"/>
                <a:ea typeface="EB Garamond"/>
                <a:cs typeface="EB Garamond"/>
                <a:sym typeface="EB Garamond"/>
              </a:rPr>
              <a:t>Testimonials </a:t>
            </a:r>
            <a:endParaRPr>
              <a:uFillTx/>
            </a:endParaRPr>
          </a:p>
          <a:p>
            <a:pPr algn="l" indent="0" lvl="0" marL="0" rtl="0">
              <a:spcBef>
                <a:spcPts val="0"/>
              </a:spcBef>
              <a:spcAft>
                <a:spcPts val="0"/>
              </a:spcAft>
              <a:buNone/>
            </a:pPr>
            <a:r>
              <a:rPr>
                <a:uFillTx/>
              </a:rPr>
              <a:t/>
            </a:r>
            <a:endParaRPr>
              <a:uFillTx/>
            </a:endParaRPr>
          </a:p>
        </p:txBody>
      </p:sp>
      <p:sp>
        <p:nvSpPr>
          <p:cNvPr xmlns:c="http://schemas.openxmlformats.org/drawingml/2006/chart" xmlns:pic="http://schemas.openxmlformats.org/drawingml/2006/picture" xmlns:dgm="http://schemas.openxmlformats.org/drawingml/2006/diagram" id="140" name="Google Shape;140;p2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71500" y="1200150"/>
            <a:ext cx="2114400" cy="3524100"/>
          </a:xfrm>
          <a:prstGeom prst="rect">
            <a:avLst/>
          </a:prstGeom>
          <a:noFill/>
          <a:ln cap="flat" cmpd="sng" w="38100">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ctr" indent="0" lvl="0" marL="0" rtl="0">
              <a:spcBef>
                <a:spcPts val="0"/>
              </a:spcBef>
              <a:spcAft>
                <a:spcPts val="0"/>
              </a:spcAft>
              <a:buNone/>
            </a:pPr>
            <a:r>
              <a:rPr lang="en" sz="2400">
                <a:uFillTx/>
                <a:latin typeface="Calibri"/>
                <a:ea typeface="Calibri"/>
                <a:cs typeface="Calibri"/>
                <a:sym typeface="Calibri"/>
              </a:rPr>
              <a:t>Kaur</a:t>
            </a:r>
            <a:endParaRPr sz="2400">
              <a:uFillTx/>
              <a:latin typeface="Calibri"/>
              <a:ea typeface="Calibri"/>
              <a:cs typeface="Calibri"/>
              <a:sym typeface="Calibri"/>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r>
              <a:rPr lang="en" sz="1100">
                <a:solidFill>
                  <a:schemeClr val="dk1"/>
                </a:solidFill>
                <a:uFillTx/>
              </a:rPr>
              <a:t>				</a:t>
            </a:r>
            <a:r>
              <a:rPr lang="en" sz="1600">
                <a:solidFill>
                  <a:schemeClr val="dk1"/>
                </a:solidFill>
                <a:uFillTx/>
                <a:latin typeface="Calibri"/>
                <a:ea typeface="Calibri"/>
                <a:cs typeface="Calibri"/>
                <a:sym typeface="Calibri"/>
              </a:rPr>
              <a:t>“</a:t>
            </a:r>
            <a:r>
              <a:rPr i="1" lang="en" sz="1600">
                <a:solidFill>
                  <a:schemeClr val="dk1"/>
                </a:solidFill>
                <a:uFillTx/>
                <a:latin typeface="Calibri"/>
                <a:ea typeface="Calibri"/>
                <a:cs typeface="Calibri"/>
                <a:sym typeface="Calibri"/>
              </a:rPr>
              <a:t>Here, the police harass us, and the locals curse us, and I’m sometimes too afraid to sleep. But we cannot afford to pay rent and the shelters are not good, so what option do we have?” </a:t>
            </a:r>
            <a:endParaRPr i="1" sz="1600">
              <a:solidFill>
                <a:schemeClr val="dk1"/>
              </a:solidFill>
              <a:uFillTx/>
              <a:latin typeface="Calibri"/>
              <a:ea typeface="Calibri"/>
              <a:cs typeface="Calibri"/>
              <a:sym typeface="Calibri"/>
            </a:endParaRPr>
          </a:p>
          <a:p>
            <a:pPr algn="l" indent="0" lvl="0" marL="0" rtl="0">
              <a:lnSpc>
                <a:spcPct val="115000"/>
              </a:lnSpc>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None/>
            </a:pPr>
            <a:r>
              <a:rPr>
                <a:uFillTx/>
              </a:rPr>
              <a:t/>
            </a:r>
            <a:endParaRPr sz="2400">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41" name="Google Shape;141;p2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267075" y="1200150"/>
            <a:ext cx="2114400" cy="3524100"/>
          </a:xfrm>
          <a:prstGeom prst="rect">
            <a:avLst/>
          </a:prstGeom>
          <a:noFill/>
          <a:ln cap="flat" cmpd="sng" w="38100">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ctr" indent="0" lvl="0" marL="0" rtl="0">
              <a:spcBef>
                <a:spcPts val="0"/>
              </a:spcBef>
              <a:spcAft>
                <a:spcPts val="0"/>
              </a:spcAft>
              <a:buNone/>
            </a:pPr>
            <a:r>
              <a:rPr lang="en" sz="2400">
                <a:uFillTx/>
                <a:latin typeface="Calibri"/>
                <a:ea typeface="Calibri"/>
                <a:cs typeface="Calibri"/>
                <a:sym typeface="Calibri"/>
              </a:rPr>
              <a:t>Poonam Das</a:t>
            </a:r>
            <a:endParaRPr sz="2400">
              <a:uFillTx/>
              <a:latin typeface="Calibri"/>
              <a:ea typeface="Calibri"/>
              <a:cs typeface="Calibri"/>
              <a:sym typeface="Calibri"/>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r>
              <a:rPr i="1" lang="en" sz="1600">
                <a:solidFill>
                  <a:schemeClr val="dk1"/>
                </a:solidFill>
                <a:uFillTx/>
                <a:latin typeface="Calibri"/>
                <a:ea typeface="Calibri"/>
                <a:cs typeface="Calibri"/>
                <a:sym typeface="Calibri"/>
              </a:rPr>
              <a:t>Poonam finally had a thorough medical examination, and was admitted at 11:20pm, almost 24 hours after she was first taken to the hospital.”</a:t>
            </a:r>
            <a:r>
              <a:rPr i="1" lang="en" sz="1200">
                <a:solidFill>
                  <a:schemeClr val="dk1"/>
                </a:solidFill>
                <a:uFillTx/>
              </a:rPr>
              <a:t> </a:t>
            </a:r>
            <a:endParaRPr i="1" sz="1200">
              <a:solidFill>
                <a:schemeClr val="dk1"/>
              </a:solidFill>
              <a:uFillTx/>
            </a:endParaRPr>
          </a:p>
          <a:p>
            <a:pPr algn="l" indent="0" lvl="0" marL="0" rtl="0">
              <a:lnSpc>
                <a:spcPct val="115000"/>
              </a:lnSpc>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None/>
            </a:pPr>
            <a:r>
              <a:rPr>
                <a:uFillTx/>
              </a:rPr>
              <a:t/>
            </a:r>
            <a:endParaRPr sz="2400">
              <a:uFillTx/>
              <a:latin typeface="Calibri"/>
              <a:ea typeface="Calibri"/>
              <a:cs typeface="Calibri"/>
              <a:sym typeface="Calibri"/>
            </a:endParaRPr>
          </a:p>
        </p:txBody>
      </p:sp>
      <p:sp>
        <p:nvSpPr>
          <p:cNvPr xmlns:c="http://schemas.openxmlformats.org/drawingml/2006/chart" xmlns:pic="http://schemas.openxmlformats.org/drawingml/2006/picture" xmlns:dgm="http://schemas.openxmlformats.org/drawingml/2006/diagram" id="142" name="Google Shape;142;p2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981700" y="1200150"/>
            <a:ext cx="2114400" cy="3524100"/>
          </a:xfrm>
          <a:prstGeom prst="rect">
            <a:avLst/>
          </a:prstGeom>
          <a:noFill/>
          <a:ln cap="flat" cmpd="sng" w="38100">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ctr" indent="457200" lvl="0" marL="0" rtl="0">
              <a:spcBef>
                <a:spcPts val="0"/>
              </a:spcBef>
              <a:spcAft>
                <a:spcPts val="0"/>
              </a:spcAft>
              <a:buNone/>
            </a:pPr>
            <a:r>
              <a:rPr lang="en" sz="2400">
                <a:uFillTx/>
                <a:latin typeface="Calibri"/>
                <a:ea typeface="Calibri"/>
                <a:cs typeface="Calibri"/>
                <a:sym typeface="Calibri"/>
              </a:rPr>
              <a:t>Laxmi</a:t>
            </a:r>
            <a:r>
              <a:rPr lang="en" sz="1100">
                <a:solidFill>
                  <a:schemeClr val="dk1"/>
                </a:solidFill>
                <a:uFillTx/>
              </a:rPr>
              <a:t>					</a:t>
            </a:r>
            <a:endParaRPr sz="1100">
              <a:solidFill>
                <a:schemeClr val="dk1"/>
              </a:solidFill>
              <a:uFillTx/>
            </a:endParaRPr>
          </a:p>
          <a:p>
            <a:pPr algn="ctr" indent="0" lvl="0" marL="0" rtl="0">
              <a:lnSpc>
                <a:spcPct val="115000"/>
              </a:lnSpc>
              <a:spcBef>
                <a:spcPts val="1200"/>
              </a:spcBef>
              <a:spcAft>
                <a:spcPts val="0"/>
              </a:spcAft>
              <a:buClr>
                <a:schemeClr val="dk1"/>
              </a:buClr>
              <a:buSzPts val="1100"/>
              <a:buFont typeface="Arial"/>
              <a:buNone/>
            </a:pPr>
            <a:r>
              <a:rPr i="1" lang="en" sz="1600">
                <a:solidFill>
                  <a:schemeClr val="dk1"/>
                </a:solidFill>
                <a:uFillTx/>
                <a:latin typeface="Calibri"/>
                <a:ea typeface="Calibri"/>
                <a:cs typeface="Calibri"/>
                <a:sym typeface="Calibri"/>
              </a:rPr>
              <a:t>“After laying with her new baby on a footpath with no food or medical assistance, Laxmi died of septicemia on the street four days after giving birth.” </a:t>
            </a:r>
            <a:endParaRPr i="1" sz="1200">
              <a:solidFill>
                <a:schemeClr val="dk1"/>
              </a:solidFill>
              <a:uFillTx/>
            </a:endParaRPr>
          </a:p>
          <a:p>
            <a:pPr algn="l" indent="0" lvl="0" marL="0" rtl="0">
              <a:lnSpc>
                <a:spcPct val="115000"/>
              </a:lnSpc>
              <a:spcBef>
                <a:spcPts val="120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Clr>
                <a:schemeClr val="dk1"/>
              </a:buClr>
              <a:buSzPts val="1100"/>
              <a:buFont typeface="Arial"/>
              <a:buNone/>
            </a:pPr>
            <a:r>
              <a:rPr lang="en" sz="1100">
                <a:solidFill>
                  <a:schemeClr val="dk1"/>
                </a:solidFill>
                <a:uFillTx/>
              </a:rPr>
              <a:t>		</a:t>
            </a:r>
            <a:endParaRPr sz="1100">
              <a:solidFill>
                <a:schemeClr val="dk1"/>
              </a:solidFill>
              <a:uFillTx/>
            </a:endParaRPr>
          </a:p>
          <a:p>
            <a:pPr algn="ctr" indent="0" lvl="0" marL="0" rtl="0">
              <a:spcBef>
                <a:spcPts val="0"/>
              </a:spcBef>
              <a:spcAft>
                <a:spcPts val="0"/>
              </a:spcAft>
              <a:buNone/>
            </a:pPr>
            <a:r>
              <a:rPr lang="en" sz="2400">
                <a:uFillTx/>
                <a:latin typeface="Calibri"/>
                <a:ea typeface="Calibri"/>
                <a:cs typeface="Calibri"/>
                <a:sym typeface="Calibri"/>
              </a:rPr>
              <a:t> </a:t>
            </a:r>
            <a:endParaRPr sz="2400">
              <a:uFillTx/>
              <a:latin typeface="Calibri"/>
              <a:ea typeface="Calibri"/>
              <a:cs typeface="Calibri"/>
              <a:sym typeface="Calibri"/>
            </a:endParaRPr>
          </a:p>
        </p:txBody>
      </p:sp>
      <p:pic>
        <p:nvPicPr>
          <p:cNvPr xmlns:c="http://schemas.openxmlformats.org/drawingml/2006/chart" xmlns:pic="http://schemas.openxmlformats.org/drawingml/2006/picture" xmlns:dgm="http://schemas.openxmlformats.org/drawingml/2006/diagram" id="143" name="Google Shape;143;p2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alphaModFix amt="19000"/>
          </a:blip>
          <a:stretch>
            <a:fillRect/>
          </a:stretch>
        </p:blipFill>
        <p:spPr xmlns:c="http://schemas.openxmlformats.org/drawingml/2006/chart" xmlns:pic="http://schemas.openxmlformats.org/drawingml/2006/picture" xmlns:dgm="http://schemas.openxmlformats.org/drawingml/2006/diagram">
          <a:xfrm>
            <a:off x="51950" y="57150"/>
            <a:ext cx="8780350" cy="49911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theme/theme1.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extraClrSchemeLst/>
</a:theme>
</file>

<file path=ppt/theme/theme2.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extraClrSchemeLst/>
</a:theme>
</file>